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7"/>
  </p:sldMasterIdLst>
  <p:notesMasterIdLst>
    <p:notesMasterId r:id="rId17"/>
  </p:notesMasterIdLst>
  <p:handoutMasterIdLst>
    <p:handoutMasterId r:id="rId18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5" r:id="rId16"/>
  </p:sldIdLst>
  <p:sldSz cx="9145588" cy="5145088"/>
  <p:notesSz cx="6858000" cy="9144000"/>
  <p:defaultTextStyle>
    <a:defPPr>
      <a:defRPr lang="nb-NO"/>
    </a:defPPr>
    <a:lvl1pPr marL="0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23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47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719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95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19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438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67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917" algn="l" defTabSz="8164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454"/>
    <a:srgbClr val="F0F0F3"/>
    <a:srgbClr val="D1A2CF"/>
    <a:srgbClr val="9A2D93"/>
    <a:srgbClr val="07466D"/>
    <a:srgbClr val="9A3493"/>
    <a:srgbClr val="B4C5DE"/>
    <a:srgbClr val="9B3393"/>
    <a:srgbClr val="11829B"/>
    <a:srgbClr val="9E2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4216" autoAdjust="0"/>
  </p:normalViewPr>
  <p:slideViewPr>
    <p:cSldViewPr snapToObjects="1">
      <p:cViewPr varScale="1">
        <p:scale>
          <a:sx n="57" d="100"/>
          <a:sy n="57" d="100"/>
        </p:scale>
        <p:origin x="744" y="36"/>
      </p:cViewPr>
      <p:guideLst>
        <p:guide orient="horz" pos="1621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3680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F6949-392E-49F2-AD8A-DBD210357DFF}" type="datetimeFigureOut">
              <a:rPr lang="nb-NO" smtClean="0"/>
              <a:t>10.06.2016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20AF-53C0-4BCE-8EAE-2AAF26F801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84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7D92D-858F-4856-8C08-3C12FFEFD4B9}" type="datetimeFigureOut">
              <a:rPr lang="nb-NO" smtClean="0"/>
              <a:t>10.06.2016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71B71-9AB0-49F5-B1CB-094A5DA8B56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6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lder.computas.no/index.php/Ansatte/CV-01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lder.computas.no/index.php/Ansatte/CV-01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GI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SALG_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3532299"/>
            <a:ext cx="9145588" cy="46990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126000" tIns="126000" rIns="126000" bIns="126000" rtlCol="0" anchor="b" anchorCtr="0">
            <a:spAutoFit/>
          </a:bodyPr>
          <a:lstStyle/>
          <a:p>
            <a:pPr algn="ctr"/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Local strength</a:t>
            </a:r>
            <a:r>
              <a:rPr lang="en-US" sz="1400" i="1" kern="1200" baseline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Global reach</a:t>
            </a:r>
            <a:r>
              <a:rPr lang="en-US" sz="1400" i="1" kern="1200" baseline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World class solutions</a:t>
            </a:r>
            <a:endParaRPr lang="nb-NO" sz="1400" i="1" noProof="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2659968"/>
            <a:ext cx="9145588" cy="80845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126000" tIns="126000" rIns="126000" bIns="126000" rtlCol="0" anchor="b" anchorCtr="0">
            <a:spAutoFit/>
          </a:bodyPr>
          <a:lstStyle/>
          <a:p>
            <a:pPr algn="ctr"/>
            <a:r>
              <a:rPr lang="en-US" sz="3600" b="0" i="0" dirty="0" smtClean="0">
                <a:solidFill>
                  <a:schemeClr val="bg1"/>
                </a:solidFill>
                <a:latin typeface="Calibri"/>
                <a:cs typeface="Calibri"/>
              </a:rPr>
              <a:t>COMPUTAS AS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06" y="1185668"/>
            <a:ext cx="1244774" cy="12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80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_stor tittel_blå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-107726" y="2319250"/>
            <a:ext cx="9361040" cy="1846659"/>
          </a:xfrm>
          <a:solidFill>
            <a:srgbClr val="07466D">
              <a:alpha val="60000"/>
            </a:srgbClr>
          </a:solidFill>
          <a:ln>
            <a:noFill/>
          </a:ln>
          <a:effectLst>
            <a:softEdge rad="12700"/>
          </a:effectLst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/>
            </a:r>
            <a:br>
              <a:rPr lang="nb-NO" dirty="0" smtClean="0"/>
            </a:br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132043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side_stor tittel_lilla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bilde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5588" cy="5145088"/>
          </a:xfrm>
          <a:solidFill>
            <a:srgbClr val="B8B8B6"/>
          </a:solidFill>
        </p:spPr>
        <p:txBody>
          <a:bodyPr/>
          <a:lstStyle>
            <a:lvl1pPr marL="180000" marR="0" indent="-180000" algn="l" defTabSz="81647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444545"/>
              </a:buClr>
              <a:buSzTx/>
              <a:buFont typeface="Arial" charset="0"/>
              <a:buChar char="•"/>
              <a:tabLst/>
              <a:defRPr/>
            </a:lvl1pPr>
          </a:lstStyle>
          <a:p>
            <a:r>
              <a:rPr lang="nb-NO" smtClean="0"/>
              <a:t>Klikk ikonet for å legge til et bilde</a:t>
            </a:r>
            <a:endParaRPr lang="nb-NO" dirty="0" smtClean="0"/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-107726" y="2314656"/>
            <a:ext cx="9361040" cy="1846659"/>
          </a:xfrm>
          <a:solidFill>
            <a:schemeClr val="accent1">
              <a:alpha val="60000"/>
            </a:schemeClr>
          </a:solidFill>
          <a:ln>
            <a:noFill/>
          </a:ln>
          <a:effectLst>
            <a:softEdge rad="12700"/>
          </a:effectLst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/>
            </a:r>
            <a:br>
              <a:rPr lang="nb-NO" dirty="0" smtClean="0"/>
            </a:br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1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719985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koner og teks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8"/>
          </a:xfrm>
          <a:prstGeom prst="rect">
            <a:avLst/>
          </a:prstGeom>
        </p:spPr>
      </p:pic>
      <p:sp>
        <p:nvSpPr>
          <p:cNvPr id="2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31" name="Tittel 1"/>
          <p:cNvSpPr txBox="1">
            <a:spLocks/>
          </p:cNvSpPr>
          <p:nvPr userDrawn="1"/>
        </p:nvSpPr>
        <p:spPr>
          <a:xfrm>
            <a:off x="392391" y="363892"/>
            <a:ext cx="8231029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816479" rtl="0" eaLnBrk="1" latinLnBrk="0" hangingPunct="1">
              <a:spcBef>
                <a:spcPct val="0"/>
              </a:spcBef>
              <a:buNone/>
              <a:defRPr sz="2400" kern="1200" cap="none" baseline="0">
                <a:solidFill>
                  <a:schemeClr val="tx2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nb-NO" dirty="0" err="1" smtClean="0">
                <a:solidFill>
                  <a:schemeClr val="bg1"/>
                </a:solidFill>
              </a:rPr>
              <a:t>Click</a:t>
            </a:r>
            <a:r>
              <a:rPr lang="nb-NO" dirty="0" smtClean="0">
                <a:solidFill>
                  <a:schemeClr val="bg1"/>
                </a:solidFill>
              </a:rPr>
              <a:t> to </a:t>
            </a:r>
            <a:r>
              <a:rPr lang="nb-NO" dirty="0" err="1" smtClean="0">
                <a:solidFill>
                  <a:schemeClr val="bg1"/>
                </a:solidFill>
              </a:rPr>
              <a:t>edit</a:t>
            </a:r>
            <a:r>
              <a:rPr lang="nb-NO" dirty="0" smtClean="0">
                <a:solidFill>
                  <a:schemeClr val="bg1"/>
                </a:solidFill>
              </a:rPr>
              <a:t> </a:t>
            </a:r>
            <a:r>
              <a:rPr lang="nb-NO" dirty="0" err="1" smtClean="0">
                <a:solidFill>
                  <a:schemeClr val="bg1"/>
                </a:solidFill>
              </a:rPr>
              <a:t>title</a:t>
            </a:r>
            <a:r>
              <a:rPr lang="nb-NO" dirty="0" smtClean="0">
                <a:solidFill>
                  <a:schemeClr val="bg1"/>
                </a:solidFill>
              </a:rPr>
              <a:t> style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30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620103" y="142661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32" name="Plassholder for bilde 9"/>
          <p:cNvSpPr>
            <a:spLocks noGrp="1"/>
          </p:cNvSpPr>
          <p:nvPr>
            <p:ph type="pic" sz="quarter" idx="10" hasCustomPrompt="1"/>
          </p:nvPr>
        </p:nvSpPr>
        <p:spPr>
          <a:xfrm>
            <a:off x="990091" y="1348408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34" name="Plassholder for innhold 2"/>
          <p:cNvSpPr>
            <a:spLocks noGrp="1"/>
          </p:cNvSpPr>
          <p:nvPr>
            <p:ph idx="11" hasCustomPrompt="1"/>
          </p:nvPr>
        </p:nvSpPr>
        <p:spPr>
          <a:xfrm>
            <a:off x="1619740" y="210418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35" name="Plassholder for innhold 2"/>
          <p:cNvSpPr>
            <a:spLocks noGrp="1"/>
          </p:cNvSpPr>
          <p:nvPr>
            <p:ph idx="13" hasCustomPrompt="1"/>
          </p:nvPr>
        </p:nvSpPr>
        <p:spPr>
          <a:xfrm>
            <a:off x="1620103" y="2747572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36" name="Plassholder for innhold 2"/>
          <p:cNvSpPr>
            <a:spLocks noGrp="1"/>
          </p:cNvSpPr>
          <p:nvPr>
            <p:ph idx="15" hasCustomPrompt="1"/>
          </p:nvPr>
        </p:nvSpPr>
        <p:spPr>
          <a:xfrm>
            <a:off x="1619740" y="3425140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37" name="Plassholder for innhold 2"/>
          <p:cNvSpPr>
            <a:spLocks noGrp="1"/>
          </p:cNvSpPr>
          <p:nvPr>
            <p:ph idx="17" hasCustomPrompt="1"/>
          </p:nvPr>
        </p:nvSpPr>
        <p:spPr>
          <a:xfrm>
            <a:off x="5364882" y="142864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38" name="Plassholder for bilde 9"/>
          <p:cNvSpPr>
            <a:spLocks noGrp="1"/>
          </p:cNvSpPr>
          <p:nvPr>
            <p:ph type="pic" sz="quarter" idx="18" hasCustomPrompt="1"/>
          </p:nvPr>
        </p:nvSpPr>
        <p:spPr>
          <a:xfrm>
            <a:off x="4734870" y="1350437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39" name="Plassholder for innhold 2"/>
          <p:cNvSpPr>
            <a:spLocks noGrp="1"/>
          </p:cNvSpPr>
          <p:nvPr>
            <p:ph idx="19" hasCustomPrompt="1"/>
          </p:nvPr>
        </p:nvSpPr>
        <p:spPr>
          <a:xfrm>
            <a:off x="5364519" y="210620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40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4734507" y="202800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1" name="Plassholder for innhold 2"/>
          <p:cNvSpPr>
            <a:spLocks noGrp="1"/>
          </p:cNvSpPr>
          <p:nvPr>
            <p:ph idx="21" hasCustomPrompt="1"/>
          </p:nvPr>
        </p:nvSpPr>
        <p:spPr>
          <a:xfrm>
            <a:off x="5364882" y="2749601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42" name="Plassholder for bilde 9"/>
          <p:cNvSpPr>
            <a:spLocks noGrp="1"/>
          </p:cNvSpPr>
          <p:nvPr>
            <p:ph type="pic" sz="quarter" idx="22" hasCustomPrompt="1"/>
          </p:nvPr>
        </p:nvSpPr>
        <p:spPr>
          <a:xfrm>
            <a:off x="4734506" y="2687470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3" name="Plassholder for innhold 2"/>
          <p:cNvSpPr>
            <a:spLocks noGrp="1"/>
          </p:cNvSpPr>
          <p:nvPr>
            <p:ph idx="23" hasCustomPrompt="1"/>
          </p:nvPr>
        </p:nvSpPr>
        <p:spPr>
          <a:xfrm>
            <a:off x="5364519" y="3427169"/>
            <a:ext cx="2592288" cy="2154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44" name="Plassholder for bilde 9"/>
          <p:cNvSpPr>
            <a:spLocks noGrp="1"/>
          </p:cNvSpPr>
          <p:nvPr>
            <p:ph type="pic" sz="quarter" idx="24" hasCustomPrompt="1"/>
          </p:nvPr>
        </p:nvSpPr>
        <p:spPr>
          <a:xfrm>
            <a:off x="4734507" y="334896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5" name="Plassholder for bilde 9"/>
          <p:cNvSpPr>
            <a:spLocks noGrp="1"/>
          </p:cNvSpPr>
          <p:nvPr>
            <p:ph type="pic" sz="quarter" idx="25" hasCustomPrompt="1"/>
          </p:nvPr>
        </p:nvSpPr>
        <p:spPr>
          <a:xfrm>
            <a:off x="989728" y="2028005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6" name="Plassholder for bilde 9"/>
          <p:cNvSpPr>
            <a:spLocks noGrp="1"/>
          </p:cNvSpPr>
          <p:nvPr>
            <p:ph type="pic" sz="quarter" idx="26" hasCustomPrompt="1"/>
          </p:nvPr>
        </p:nvSpPr>
        <p:spPr>
          <a:xfrm>
            <a:off x="989728" y="2667768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7" name="Plassholder for bilde 9"/>
          <p:cNvSpPr>
            <a:spLocks noGrp="1"/>
          </p:cNvSpPr>
          <p:nvPr>
            <p:ph type="pic" sz="quarter" idx="27" hasCustomPrompt="1"/>
          </p:nvPr>
        </p:nvSpPr>
        <p:spPr>
          <a:xfrm>
            <a:off x="989728" y="3313029"/>
            <a:ext cx="515937" cy="431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48" name="TekstSylinder 4"/>
          <p:cNvSpPr txBox="1"/>
          <p:nvPr userDrawn="1"/>
        </p:nvSpPr>
        <p:spPr>
          <a:xfrm>
            <a:off x="-1640010" y="0"/>
            <a:ext cx="1532284" cy="1015663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icons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indent="-123825">
              <a:buFont typeface="+mj-lt"/>
              <a:buAutoNum type="arabicPeriod"/>
            </a:pP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Pictogrammer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>
                <a:latin typeface="Calibri" charset="0"/>
                <a:ea typeface="Calibri" charset="0"/>
                <a:cs typeface="Calibri" charset="0"/>
              </a:rPr>
              <a:t>Download the icons you want 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err="1" smtClean="0">
                <a:latin typeface="Calibri" charset="0"/>
                <a:ea typeface="Calibri" charset="0"/>
                <a:cs typeface="Calibri" charset="0"/>
              </a:rPr>
              <a:t>Upload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0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m Computas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871" b="7349"/>
          <a:stretch/>
        </p:blipFill>
        <p:spPr>
          <a:xfrm>
            <a:off x="4696185" y="-169808"/>
            <a:ext cx="4485121" cy="53285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09" y="340296"/>
            <a:ext cx="3406504" cy="4818488"/>
          </a:xfrm>
          <a:prstGeom prst="rect">
            <a:avLst/>
          </a:prstGeom>
        </p:spPr>
      </p:pic>
      <p:pic>
        <p:nvPicPr>
          <p:cNvPr id="26" name="Bild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  <p:sp>
        <p:nvSpPr>
          <p:cNvPr id="20" name="Tittel 1"/>
          <p:cNvSpPr>
            <a:spLocks noGrp="1"/>
          </p:cNvSpPr>
          <p:nvPr>
            <p:ph type="title" hasCustomPrompt="1"/>
          </p:nvPr>
        </p:nvSpPr>
        <p:spPr>
          <a:xfrm>
            <a:off x="392391" y="363892"/>
            <a:ext cx="2667463" cy="738664"/>
          </a:xfrm>
        </p:spPr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</a:t>
            </a:r>
            <a:br>
              <a:rPr lang="nb-NO" dirty="0" smtClean="0"/>
            </a:br>
            <a:r>
              <a:rPr lang="nb-NO" dirty="0" smtClean="0"/>
              <a:t>style</a:t>
            </a:r>
            <a:endParaRPr lang="nb-NO" dirty="0"/>
          </a:p>
        </p:txBody>
      </p:sp>
      <p:sp>
        <p:nvSpPr>
          <p:cNvPr id="2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25" name="Oval 24"/>
          <p:cNvSpPr/>
          <p:nvPr userDrawn="1"/>
        </p:nvSpPr>
        <p:spPr>
          <a:xfrm>
            <a:off x="4656076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 userDrawn="1"/>
        </p:nvSpPr>
        <p:spPr>
          <a:xfrm>
            <a:off x="4716810" y="3526549"/>
            <a:ext cx="1080120" cy="793070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31%</a:t>
            </a:r>
          </a:p>
          <a:p>
            <a:pPr marL="0" indent="0" algn="ctr">
              <a:buFontTx/>
              <a:buNone/>
            </a:pPr>
            <a:r>
              <a:rPr lang="en-US" sz="1000" baseline="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WOMEN</a:t>
            </a:r>
            <a:endParaRPr lang="en-US" sz="1000" dirty="0" smtClean="0">
              <a:solidFill>
                <a:schemeClr val="bg1">
                  <a:lumMod val="95000"/>
                </a:schemeClr>
              </a:solidFill>
              <a:latin typeface="Calibri"/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3233701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 userDrawn="1"/>
        </p:nvSpPr>
        <p:spPr>
          <a:xfrm>
            <a:off x="3276650" y="3527531"/>
            <a:ext cx="1080120" cy="793070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1985</a:t>
            </a:r>
          </a:p>
          <a:p>
            <a:pPr marL="0" indent="0" algn="ctr">
              <a:buFontTx/>
              <a:buNone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FOUNDED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6120966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 userDrawn="1"/>
        </p:nvSpPr>
        <p:spPr>
          <a:xfrm>
            <a:off x="6156970" y="3527531"/>
            <a:ext cx="1080120" cy="946958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100%</a:t>
            </a:r>
          </a:p>
          <a:p>
            <a:pPr marL="0" indent="0" algn="ctr">
              <a:buFontTx/>
              <a:buNone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EMPLOYEE</a:t>
            </a:r>
            <a:r>
              <a:rPr lang="en-US" sz="1000" baseline="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 </a:t>
            </a: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OWNED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7582803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 userDrawn="1"/>
        </p:nvSpPr>
        <p:spPr>
          <a:xfrm>
            <a:off x="7640576" y="3526549"/>
            <a:ext cx="1080120" cy="946958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16</a:t>
            </a:r>
          </a:p>
          <a:p>
            <a:pPr marL="0" indent="0" algn="ctr">
              <a:buFontTx/>
              <a:buNone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PROF. NETWORKS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1769133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1836490" y="3527531"/>
            <a:ext cx="1080120" cy="793070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90%</a:t>
            </a:r>
          </a:p>
          <a:p>
            <a:pPr marL="0" indent="0" algn="ctr">
              <a:buFontTx/>
              <a:buNone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MSC</a:t>
            </a:r>
            <a:r>
              <a:rPr lang="en-US" sz="1000" baseline="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 DEGREES</a:t>
            </a:r>
            <a:endParaRPr lang="en-US" sz="1000" dirty="0" smtClean="0">
              <a:solidFill>
                <a:schemeClr val="bg1">
                  <a:lumMod val="95000"/>
                </a:schemeClr>
              </a:solidFill>
              <a:latin typeface="Calibri"/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389271" y="3381682"/>
            <a:ext cx="1152128" cy="11531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 userDrawn="1"/>
        </p:nvSpPr>
        <p:spPr>
          <a:xfrm>
            <a:off x="426013" y="3526549"/>
            <a:ext cx="1080120" cy="793070"/>
          </a:xfrm>
          <a:prstGeom prst="rect">
            <a:avLst/>
          </a:prstGeom>
          <a:noFill/>
        </p:spPr>
        <p:txBody>
          <a:bodyPr wrap="square" lIns="126000" tIns="126000" rIns="126000" bIns="126000" rtlCol="0" anchor="t" anchorCtr="0">
            <a:spAutoFit/>
          </a:bodyPr>
          <a:lstStyle/>
          <a:p>
            <a:pPr marL="0" indent="0" algn="ctr">
              <a:buFontTx/>
              <a:buNone/>
            </a:pPr>
            <a:r>
              <a:rPr lang="en-US" sz="25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262</a:t>
            </a:r>
          </a:p>
          <a:p>
            <a:pPr marL="0" indent="0" algn="ctr">
              <a:buFontTx/>
              <a:buNone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EMPLOYEES</a:t>
            </a:r>
          </a:p>
        </p:txBody>
      </p:sp>
    </p:spTree>
    <p:extLst>
      <p:ext uri="{BB962C8B-B14F-4D97-AF65-F5344CB8AC3E}">
        <p14:creationId xmlns:p14="http://schemas.microsoft.com/office/powerpoint/2010/main" val="831275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8" y="0"/>
            <a:ext cx="7040753" cy="4781196"/>
          </a:xfrm>
          <a:prstGeom prst="rect">
            <a:avLst/>
          </a:prstGeom>
        </p:spPr>
      </p:pic>
      <p:sp>
        <p:nvSpPr>
          <p:cNvPr id="35" name="Tittel 1"/>
          <p:cNvSpPr>
            <a:spLocks noGrp="1"/>
          </p:cNvSpPr>
          <p:nvPr>
            <p:ph type="title" hasCustomPrompt="1"/>
          </p:nvPr>
        </p:nvSpPr>
        <p:spPr>
          <a:xfrm>
            <a:off x="392391" y="363892"/>
            <a:ext cx="2667463" cy="738664"/>
          </a:xfrm>
        </p:spPr>
        <p:txBody>
          <a:bodyPr/>
          <a:lstStyle>
            <a:lvl1pPr marL="0" marR="0" indent="0" algn="l" defTabSz="81647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</a:t>
            </a:r>
            <a:br>
              <a:rPr lang="nb-NO" dirty="0" smtClean="0"/>
            </a:br>
            <a:r>
              <a:rPr lang="nb-NO" dirty="0" smtClean="0"/>
              <a:t>style</a:t>
            </a:r>
            <a:endParaRPr lang="nb-NO" dirty="0"/>
          </a:p>
        </p:txBody>
      </p:sp>
      <p:sp>
        <p:nvSpPr>
          <p:cNvPr id="4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8496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gnettverk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92391" y="225392"/>
            <a:ext cx="8231029" cy="369332"/>
          </a:xfrm>
        </p:spPr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2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26" name="Bild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  <p:sp>
        <p:nvSpPr>
          <p:cNvPr id="27" name="Plassholder for tekst 7"/>
          <p:cNvSpPr>
            <a:spLocks noGrp="1"/>
          </p:cNvSpPr>
          <p:nvPr>
            <p:ph type="body" sz="quarter" idx="11" hasCustomPrompt="1"/>
          </p:nvPr>
        </p:nvSpPr>
        <p:spPr>
          <a:xfrm>
            <a:off x="424273" y="653342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28" name="Plassholder for tekst 7"/>
          <p:cNvSpPr>
            <a:spLocks noGrp="1"/>
          </p:cNvSpPr>
          <p:nvPr>
            <p:ph type="body" sz="quarter" idx="12" hasCustomPrompt="1"/>
          </p:nvPr>
        </p:nvSpPr>
        <p:spPr>
          <a:xfrm>
            <a:off x="2579180" y="654897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29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4976652" y="653342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0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7320328" y="654897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1" name="Plassholder for tekst 7"/>
          <p:cNvSpPr>
            <a:spLocks noGrp="1"/>
          </p:cNvSpPr>
          <p:nvPr>
            <p:ph type="body" sz="quarter" idx="15" hasCustomPrompt="1"/>
          </p:nvPr>
        </p:nvSpPr>
        <p:spPr>
          <a:xfrm>
            <a:off x="420702" y="1761691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2" name="Plassholder for tekst 7"/>
          <p:cNvSpPr>
            <a:spLocks noGrp="1"/>
          </p:cNvSpPr>
          <p:nvPr>
            <p:ph type="body" sz="quarter" idx="16" hasCustomPrompt="1"/>
          </p:nvPr>
        </p:nvSpPr>
        <p:spPr>
          <a:xfrm>
            <a:off x="2575609" y="1763246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3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4973081" y="1761691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4" name="Plassholder for tekst 7"/>
          <p:cNvSpPr>
            <a:spLocks noGrp="1"/>
          </p:cNvSpPr>
          <p:nvPr>
            <p:ph type="body" sz="quarter" idx="18" hasCustomPrompt="1"/>
          </p:nvPr>
        </p:nvSpPr>
        <p:spPr>
          <a:xfrm>
            <a:off x="7316756" y="1763246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5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430823" y="2896804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6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2585730" y="2898360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rgbClr val="38BEE7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7" name="Plassholder for tekst 7"/>
          <p:cNvSpPr>
            <a:spLocks noGrp="1"/>
          </p:cNvSpPr>
          <p:nvPr>
            <p:ph type="body" sz="quarter" idx="21" hasCustomPrompt="1"/>
          </p:nvPr>
        </p:nvSpPr>
        <p:spPr>
          <a:xfrm>
            <a:off x="4983203" y="2896804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8" name="Plassholder for tekst 7"/>
          <p:cNvSpPr>
            <a:spLocks noGrp="1"/>
          </p:cNvSpPr>
          <p:nvPr>
            <p:ph type="body" sz="quarter" idx="22" hasCustomPrompt="1"/>
          </p:nvPr>
        </p:nvSpPr>
        <p:spPr>
          <a:xfrm>
            <a:off x="7326877" y="2898360"/>
            <a:ext cx="1418918" cy="821191"/>
          </a:xfrm>
          <a:custGeom>
            <a:avLst/>
            <a:gdLst>
              <a:gd name="connsiteX0" fmla="*/ 0 w 1577989"/>
              <a:gd name="connsiteY0" fmla="*/ 0 h 814043"/>
              <a:gd name="connsiteX1" fmla="*/ 1577989 w 1577989"/>
              <a:gd name="connsiteY1" fmla="*/ 0 h 814043"/>
              <a:gd name="connsiteX2" fmla="*/ 1577989 w 1577989"/>
              <a:gd name="connsiteY2" fmla="*/ 814043 h 814043"/>
              <a:gd name="connsiteX3" fmla="*/ 0 w 1577989"/>
              <a:gd name="connsiteY3" fmla="*/ 814043 h 814043"/>
              <a:gd name="connsiteX4" fmla="*/ 0 w 1577989"/>
              <a:gd name="connsiteY4" fmla="*/ 0 h 814043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0 w 1577989"/>
              <a:gd name="connsiteY4" fmla="*/ 814043 h 814428"/>
              <a:gd name="connsiteX5" fmla="*/ 0 w 1577989"/>
              <a:gd name="connsiteY5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697464 w 1577989"/>
              <a:gd name="connsiteY4" fmla="*/ 812046 h 814428"/>
              <a:gd name="connsiteX5" fmla="*/ 0 w 1577989"/>
              <a:gd name="connsiteY5" fmla="*/ 814043 h 814428"/>
              <a:gd name="connsiteX6" fmla="*/ 0 w 1577989"/>
              <a:gd name="connsiteY6" fmla="*/ 0 h 814428"/>
              <a:gd name="connsiteX0" fmla="*/ 0 w 1577989"/>
              <a:gd name="connsiteY0" fmla="*/ 0 h 814428"/>
              <a:gd name="connsiteX1" fmla="*/ 1577989 w 1577989"/>
              <a:gd name="connsiteY1" fmla="*/ 0 h 814428"/>
              <a:gd name="connsiteX2" fmla="*/ 1577989 w 1577989"/>
              <a:gd name="connsiteY2" fmla="*/ 814043 h 814428"/>
              <a:gd name="connsiteX3" fmla="*/ 859389 w 1577989"/>
              <a:gd name="connsiteY3" fmla="*/ 814428 h 814428"/>
              <a:gd name="connsiteX4" fmla="*/ 778426 w 1577989"/>
              <a:gd name="connsiteY4" fmla="*/ 812046 h 814428"/>
              <a:gd name="connsiteX5" fmla="*/ 697464 w 1577989"/>
              <a:gd name="connsiteY5" fmla="*/ 812046 h 814428"/>
              <a:gd name="connsiteX6" fmla="*/ 0 w 1577989"/>
              <a:gd name="connsiteY6" fmla="*/ 814043 h 814428"/>
              <a:gd name="connsiteX7" fmla="*/ 0 w 1577989"/>
              <a:gd name="connsiteY7" fmla="*/ 0 h 814428"/>
              <a:gd name="connsiteX0" fmla="*/ 0 w 1577989"/>
              <a:gd name="connsiteY0" fmla="*/ 0 h 938252"/>
              <a:gd name="connsiteX1" fmla="*/ 1577989 w 1577989"/>
              <a:gd name="connsiteY1" fmla="*/ 0 h 938252"/>
              <a:gd name="connsiteX2" fmla="*/ 1577989 w 1577989"/>
              <a:gd name="connsiteY2" fmla="*/ 814043 h 938252"/>
              <a:gd name="connsiteX3" fmla="*/ 859389 w 1577989"/>
              <a:gd name="connsiteY3" fmla="*/ 814428 h 938252"/>
              <a:gd name="connsiteX4" fmla="*/ 780807 w 1577989"/>
              <a:gd name="connsiteY4" fmla="*/ 938252 h 938252"/>
              <a:gd name="connsiteX5" fmla="*/ 697464 w 1577989"/>
              <a:gd name="connsiteY5" fmla="*/ 812046 h 938252"/>
              <a:gd name="connsiteX6" fmla="*/ 0 w 1577989"/>
              <a:gd name="connsiteY6" fmla="*/ 814043 h 938252"/>
              <a:gd name="connsiteX7" fmla="*/ 0 w 1577989"/>
              <a:gd name="connsiteY7" fmla="*/ 0 h 93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989" h="938252">
                <a:moveTo>
                  <a:pt x="0" y="0"/>
                </a:moveTo>
                <a:lnTo>
                  <a:pt x="1577989" y="0"/>
                </a:lnTo>
                <a:lnTo>
                  <a:pt x="1577989" y="814043"/>
                </a:lnTo>
                <a:lnTo>
                  <a:pt x="859389" y="814428"/>
                </a:lnTo>
                <a:lnTo>
                  <a:pt x="780807" y="938252"/>
                </a:lnTo>
                <a:lnTo>
                  <a:pt x="697464" y="812046"/>
                </a:lnTo>
                <a:lnTo>
                  <a:pt x="0" y="8140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26000" tIns="126000" rIns="126000" bIns="252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39" name="Plassholder for tekst 7"/>
          <p:cNvSpPr>
            <a:spLocks noGrp="1"/>
          </p:cNvSpPr>
          <p:nvPr>
            <p:ph type="body" sz="quarter" idx="23" hasCustomPrompt="1"/>
          </p:nvPr>
        </p:nvSpPr>
        <p:spPr>
          <a:xfrm>
            <a:off x="424924" y="3974630"/>
            <a:ext cx="1418918" cy="724695"/>
          </a:xfrm>
          <a:prstGeom prst="rect">
            <a:avLst/>
          </a:prstGeom>
          <a:solidFill>
            <a:schemeClr val="accent1"/>
          </a:solidFill>
        </p:spPr>
        <p:txBody>
          <a:bodyPr lIns="126000" tIns="126000" rIns="126000" bIns="126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40" name="Plassholder for tekst 7"/>
          <p:cNvSpPr>
            <a:spLocks noGrp="1"/>
          </p:cNvSpPr>
          <p:nvPr>
            <p:ph type="body" sz="quarter" idx="24" hasCustomPrompt="1"/>
          </p:nvPr>
        </p:nvSpPr>
        <p:spPr>
          <a:xfrm>
            <a:off x="2579830" y="3976186"/>
            <a:ext cx="1418918" cy="724695"/>
          </a:xfrm>
          <a:prstGeom prst="rect">
            <a:avLst/>
          </a:prstGeom>
          <a:solidFill>
            <a:schemeClr val="bg2"/>
          </a:solidFill>
        </p:spPr>
        <p:txBody>
          <a:bodyPr lIns="126000" tIns="126000" rIns="126000" bIns="126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41" name="Plassholder for tekst 7"/>
          <p:cNvSpPr>
            <a:spLocks noGrp="1"/>
          </p:cNvSpPr>
          <p:nvPr>
            <p:ph type="body" sz="quarter" idx="25" hasCustomPrompt="1"/>
          </p:nvPr>
        </p:nvSpPr>
        <p:spPr>
          <a:xfrm>
            <a:off x="4977304" y="3974630"/>
            <a:ext cx="1418918" cy="724695"/>
          </a:xfrm>
          <a:prstGeom prst="rect">
            <a:avLst/>
          </a:prstGeom>
          <a:solidFill>
            <a:schemeClr val="tx2"/>
          </a:solidFill>
        </p:spPr>
        <p:txBody>
          <a:bodyPr lIns="126000" tIns="126000" rIns="126000" bIns="126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  <p:sp>
        <p:nvSpPr>
          <p:cNvPr id="42" name="Plassholder for tekst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0978" y="3976186"/>
            <a:ext cx="1418918" cy="724695"/>
          </a:xfrm>
          <a:prstGeom prst="rect">
            <a:avLst/>
          </a:prstGeom>
          <a:solidFill>
            <a:srgbClr val="38BEE7"/>
          </a:solidFill>
        </p:spPr>
        <p:txBody>
          <a:bodyPr lIns="126000" tIns="126000" rIns="126000" bIns="126000" anchor="ctr">
            <a:noAutofit/>
          </a:bodyPr>
          <a:lstStyle>
            <a:lvl1pPr marL="0" indent="0" algn="ctr">
              <a:lnSpc>
                <a:spcPct val="100000"/>
              </a:lnSpc>
              <a:buFont typeface="Open Sans" panose="020B0606030504020204" pitchFamily="34" charset="0"/>
              <a:buNone/>
              <a:defRPr sz="1200" cap="all" baseline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None/>
              <a:defRPr sz="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277084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koner med bakgrunn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6" name="Tittel 1"/>
          <p:cNvSpPr>
            <a:spLocks noGrp="1"/>
          </p:cNvSpPr>
          <p:nvPr>
            <p:ph type="title" hasCustomPrompt="1"/>
          </p:nvPr>
        </p:nvSpPr>
        <p:spPr>
          <a:xfrm>
            <a:off x="392391" y="561670"/>
            <a:ext cx="3388314" cy="369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cxnSp>
        <p:nvCxnSpPr>
          <p:cNvPr id="31" name="Rett linje 18"/>
          <p:cNvCxnSpPr/>
          <p:nvPr userDrawn="1"/>
        </p:nvCxnSpPr>
        <p:spPr>
          <a:xfrm>
            <a:off x="4500786" y="1347890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4"/>
          <p:cNvSpPr txBox="1"/>
          <p:nvPr userDrawn="1"/>
        </p:nvSpPr>
        <p:spPr>
          <a:xfrm>
            <a:off x="-1475878" y="0"/>
            <a:ext cx="1388268" cy="1477328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How</a:t>
            </a:r>
            <a:r>
              <a:rPr lang="nb-NO" sz="1000" b="1" baseline="0" dirty="0" smtClean="0"/>
              <a:t> to </a:t>
            </a:r>
            <a:r>
              <a:rPr lang="nb-NO" sz="1000" b="1" baseline="0" dirty="0" err="1" smtClean="0"/>
              <a:t>find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pictures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of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employees</a:t>
            </a:r>
            <a:r>
              <a:rPr lang="nb-NO" sz="1000" b="1" dirty="0" smtClean="0"/>
              <a:t>:</a:t>
            </a:r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>
                <a:hlinkClick r:id="rId4"/>
              </a:rPr>
              <a:t>http://bilder.computas.no/index.php/Ansatte/CV-01</a:t>
            </a:r>
            <a:endParaRPr lang="en-US" sz="1000" dirty="0" smtClean="0"/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/>
              <a:t>Downloa</a:t>
            </a:r>
            <a:r>
              <a:rPr lang="en-US" sz="1000" baseline="0" dirty="0" smtClean="0"/>
              <a:t>d the pictures you want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err="1" smtClean="0"/>
              <a:t>Upload</a:t>
            </a:r>
            <a:endParaRPr lang="en-US" sz="1000" dirty="0" smtClean="0"/>
          </a:p>
        </p:txBody>
      </p:sp>
      <p:sp>
        <p:nvSpPr>
          <p:cNvPr id="12" name="Plassholder for bilde 6"/>
          <p:cNvSpPr>
            <a:spLocks noGrp="1"/>
          </p:cNvSpPr>
          <p:nvPr>
            <p:ph type="pic" sz="quarter" idx="17" hasCustomPrompt="1"/>
          </p:nvPr>
        </p:nvSpPr>
        <p:spPr>
          <a:xfrm>
            <a:off x="1548458" y="1636440"/>
            <a:ext cx="1872208" cy="16614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3" name="Plassholder for bilde 6"/>
          <p:cNvSpPr>
            <a:spLocks noGrp="1"/>
          </p:cNvSpPr>
          <p:nvPr>
            <p:ph type="pic" sz="quarter" idx="16" hasCustomPrompt="1"/>
          </p:nvPr>
        </p:nvSpPr>
        <p:spPr>
          <a:xfrm>
            <a:off x="5607682" y="1631216"/>
            <a:ext cx="1872208" cy="16614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8" name="Plassholder for tekst 10"/>
          <p:cNvSpPr>
            <a:spLocks noGrp="1"/>
          </p:cNvSpPr>
          <p:nvPr>
            <p:ph type="body" sz="quarter" idx="18" hasCustomPrompt="1"/>
          </p:nvPr>
        </p:nvSpPr>
        <p:spPr>
          <a:xfrm>
            <a:off x="5292874" y="3570008"/>
            <a:ext cx="2448272" cy="276999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 smtClean="0"/>
              <a:t>text</a:t>
            </a:r>
            <a:endParaRPr lang="nb-NO" dirty="0"/>
          </a:p>
        </p:txBody>
      </p:sp>
      <p:sp>
        <p:nvSpPr>
          <p:cNvPr id="19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60426" y="3570009"/>
            <a:ext cx="2448272" cy="276999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 smtClean="0"/>
              <a:t>text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21816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koner med bakgrunnsbil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6" name="Tittel 1"/>
          <p:cNvSpPr>
            <a:spLocks noGrp="1"/>
          </p:cNvSpPr>
          <p:nvPr>
            <p:ph type="title"/>
          </p:nvPr>
        </p:nvSpPr>
        <p:spPr>
          <a:xfrm>
            <a:off x="392391" y="561670"/>
            <a:ext cx="3388314" cy="369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20" name="TekstSylinder 4"/>
          <p:cNvSpPr txBox="1"/>
          <p:nvPr userDrawn="1"/>
        </p:nvSpPr>
        <p:spPr>
          <a:xfrm>
            <a:off x="-1475878" y="0"/>
            <a:ext cx="1388268" cy="1477328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How</a:t>
            </a:r>
            <a:r>
              <a:rPr lang="nb-NO" sz="1000" b="1" baseline="0" dirty="0" smtClean="0"/>
              <a:t> to </a:t>
            </a:r>
            <a:r>
              <a:rPr lang="nb-NO" sz="1000" b="1" baseline="0" dirty="0" err="1" smtClean="0"/>
              <a:t>find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pictures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of</a:t>
            </a:r>
            <a:r>
              <a:rPr lang="nb-NO" sz="1000" b="1" baseline="0" dirty="0" smtClean="0"/>
              <a:t> </a:t>
            </a:r>
            <a:r>
              <a:rPr lang="nb-NO" sz="1000" b="1" baseline="0" dirty="0" err="1" smtClean="0"/>
              <a:t>employees</a:t>
            </a:r>
            <a:r>
              <a:rPr lang="nb-NO" sz="1000" b="1" dirty="0" smtClean="0"/>
              <a:t>:</a:t>
            </a:r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>
                <a:hlinkClick r:id="rId4"/>
              </a:rPr>
              <a:t>http://bilder.computas.no/index.php/Ansatte/CV-01</a:t>
            </a:r>
            <a:endParaRPr lang="en-US" sz="1000" dirty="0" smtClean="0"/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/>
              <a:t>Downloa</a:t>
            </a:r>
            <a:r>
              <a:rPr lang="en-US" sz="1000" baseline="0" dirty="0" smtClean="0"/>
              <a:t>d the pictures you want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err="1" smtClean="0"/>
              <a:t>Upload</a:t>
            </a:r>
            <a:endParaRPr lang="en-US" sz="1000" dirty="0" smtClean="0"/>
          </a:p>
        </p:txBody>
      </p:sp>
      <p:sp>
        <p:nvSpPr>
          <p:cNvPr id="21" name="Plassholder for bilde 6"/>
          <p:cNvSpPr>
            <a:spLocks noGrp="1"/>
          </p:cNvSpPr>
          <p:nvPr>
            <p:ph type="pic" sz="quarter" idx="10" hasCustomPrompt="1"/>
          </p:nvPr>
        </p:nvSpPr>
        <p:spPr>
          <a:xfrm>
            <a:off x="1029046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22" name="Plassholder for bilde 6"/>
          <p:cNvSpPr>
            <a:spLocks noGrp="1"/>
          </p:cNvSpPr>
          <p:nvPr>
            <p:ph type="pic" sz="quarter" idx="11" hasCustomPrompt="1"/>
          </p:nvPr>
        </p:nvSpPr>
        <p:spPr>
          <a:xfrm>
            <a:off x="3903845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23" name="Plassholder for bilde 6"/>
          <p:cNvSpPr>
            <a:spLocks noGrp="1"/>
          </p:cNvSpPr>
          <p:nvPr>
            <p:ph type="pic" sz="quarter" idx="12" hasCustomPrompt="1"/>
          </p:nvPr>
        </p:nvSpPr>
        <p:spPr>
          <a:xfrm>
            <a:off x="6787114" y="1826176"/>
            <a:ext cx="1332000" cy="1223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24" name="Plassholder for tekst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0342" y="3497429"/>
            <a:ext cx="2448272" cy="276999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 smtClean="0"/>
              <a:t>text</a:t>
            </a:r>
            <a:endParaRPr lang="nb-NO" dirty="0"/>
          </a:p>
        </p:txBody>
      </p:sp>
      <p:sp>
        <p:nvSpPr>
          <p:cNvPr id="25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45709" y="3494419"/>
            <a:ext cx="2448272" cy="276999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 smtClean="0"/>
              <a:t>text</a:t>
            </a:r>
            <a:endParaRPr lang="nb-NO" dirty="0"/>
          </a:p>
        </p:txBody>
      </p:sp>
      <p:sp>
        <p:nvSpPr>
          <p:cNvPr id="26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228978" y="3494420"/>
            <a:ext cx="2448272" cy="276999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 smtClean="0"/>
              <a:t>text</a:t>
            </a:r>
            <a:endParaRPr lang="nb-NO" dirty="0"/>
          </a:p>
        </p:txBody>
      </p:sp>
      <p:cxnSp>
        <p:nvCxnSpPr>
          <p:cNvPr id="27" name="Rett linje 17"/>
          <p:cNvCxnSpPr/>
          <p:nvPr userDrawn="1"/>
        </p:nvCxnSpPr>
        <p:spPr>
          <a:xfrm>
            <a:off x="3144432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18"/>
          <p:cNvCxnSpPr/>
          <p:nvPr userDrawn="1"/>
        </p:nvCxnSpPr>
        <p:spPr>
          <a:xfrm>
            <a:off x="5995257" y="1288198"/>
            <a:ext cx="0" cy="2736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43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392449" y="1041459"/>
            <a:ext cx="8231029" cy="3395520"/>
          </a:xfrm>
        </p:spPr>
        <p:txBody>
          <a:bodyPr/>
          <a:lstStyle>
            <a:lvl2pPr marL="468000">
              <a:defRPr/>
            </a:lvl2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8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412227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392449" y="1041459"/>
            <a:ext cx="8231029" cy="3395520"/>
          </a:xfrm>
        </p:spPr>
        <p:txBody>
          <a:bodyPr/>
          <a:lstStyle>
            <a:lvl2pPr marL="468000">
              <a:defRPr/>
            </a:lvl2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192264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SALG_lill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3532299"/>
            <a:ext cx="9145588" cy="46990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126000" tIns="126000" rIns="126000" bIns="126000" rtlCol="0" anchor="b" anchorCtr="0">
            <a:spAutoFit/>
          </a:bodyPr>
          <a:lstStyle/>
          <a:p>
            <a:pPr algn="ctr"/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Local strength</a:t>
            </a:r>
            <a:r>
              <a:rPr lang="en-US" sz="1400" i="1" kern="1200" baseline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Global reach</a:t>
            </a:r>
            <a:r>
              <a:rPr lang="en-US" sz="1400" i="1" kern="1200" baseline="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en-US" sz="1400" i="1" kern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World class solutions</a:t>
            </a:r>
            <a:endParaRPr lang="nb-NO" sz="1400" i="1" noProof="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2659968"/>
            <a:ext cx="9145588" cy="80845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126000" tIns="126000" rIns="126000" bIns="126000" rtlCol="0" anchor="b" anchorCtr="0">
            <a:spAutoFit/>
          </a:bodyPr>
          <a:lstStyle/>
          <a:p>
            <a:pPr algn="ctr"/>
            <a:r>
              <a:rPr lang="en-US" sz="3600" b="0" i="0" dirty="0" smtClean="0">
                <a:solidFill>
                  <a:schemeClr val="bg1"/>
                </a:solidFill>
                <a:latin typeface="Calibri"/>
                <a:cs typeface="Calibri"/>
              </a:rPr>
              <a:t>COMPUTAS AS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06" y="1185668"/>
            <a:ext cx="1244774" cy="12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47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høy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92391" y="561670"/>
            <a:ext cx="3388314" cy="369332"/>
          </a:xfrm>
        </p:spPr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392449" y="1296162"/>
            <a:ext cx="3388315" cy="3395520"/>
          </a:xfrm>
        </p:spPr>
        <p:txBody>
          <a:bodyPr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7" name="Plassholder for bilde 21"/>
          <p:cNvSpPr>
            <a:spLocks noGrp="1"/>
          </p:cNvSpPr>
          <p:nvPr>
            <p:ph type="pic" sz="quarter" idx="14" hasCustomPrompt="1"/>
          </p:nvPr>
        </p:nvSpPr>
        <p:spPr>
          <a:xfrm>
            <a:off x="3996730" y="-19744"/>
            <a:ext cx="5148858" cy="5164832"/>
          </a:xfrm>
          <a:solidFill>
            <a:srgbClr val="B8B8B6"/>
          </a:solidFill>
        </p:spPr>
        <p:txBody>
          <a:bodyPr/>
          <a:lstStyle/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1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392391" y="4821060"/>
            <a:ext cx="249033" cy="169277"/>
          </a:xfrm>
        </p:spPr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3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13586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, tekst og venstrestilt bilde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36891" y="561670"/>
            <a:ext cx="3388315" cy="369332"/>
          </a:xfrm>
        </p:spPr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5436948" y="1296162"/>
            <a:ext cx="3388315" cy="33955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11" name="Plassholder for bilde 21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163760" cy="5145088"/>
          </a:xfrm>
          <a:solidFill>
            <a:srgbClr val="B8B8B6"/>
          </a:solidFill>
        </p:spPr>
        <p:txBody>
          <a:bodyPr/>
          <a:lstStyle/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9" name="Bild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  <p:sp>
        <p:nvSpPr>
          <p:cNvPr id="10" name="TekstSylinder 4"/>
          <p:cNvSpPr txBox="1"/>
          <p:nvPr userDrawn="1"/>
        </p:nvSpPr>
        <p:spPr>
          <a:xfrm>
            <a:off x="-1691902" y="0"/>
            <a:ext cx="1584176" cy="1785104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updated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b="1" dirty="0" err="1" smtClean="0">
                <a:latin typeface="Calibri" charset="0"/>
                <a:ea typeface="Calibri" charset="0"/>
                <a:cs typeface="Calibri" charset="0"/>
              </a:rPr>
              <a:t>pictures</a:t>
            </a:r>
            <a:r>
              <a:rPr lang="nb-NO" sz="11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Calibri" charset="0"/>
                <a:ea typeface="Calibri" charset="0"/>
                <a:cs typeface="Calibri" charset="0"/>
              </a:rPr>
              <a:t>Go to: 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1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Bildebibliotek</a:t>
            </a:r>
            <a:endParaRPr lang="en-US" sz="1100" kern="12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Download</a:t>
            </a: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pictures you want 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Upload</a:t>
            </a:r>
          </a:p>
          <a:p>
            <a:pPr marL="123825" marR="0" indent="-123825" algn="l" defTabSz="8164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Reorder</a:t>
            </a:r>
            <a:r>
              <a:rPr lang="nb-NO" sz="11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100" dirty="0" err="1" smtClean="0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1100" baseline="0" dirty="0" smtClean="0">
                <a:latin typeface="Calibri" charset="0"/>
                <a:ea typeface="Calibri" charset="0"/>
                <a:cs typeface="Calibri" charset="0"/>
              </a:rPr>
              <a:t>: ”send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308690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tekst og sitat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887368" y="1534936"/>
            <a:ext cx="3528392" cy="2872547"/>
          </a:xfrm>
        </p:spPr>
        <p:txBody>
          <a:bodyPr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cxnSp>
        <p:nvCxnSpPr>
          <p:cNvPr id="8" name="Rett linje 7"/>
          <p:cNvCxnSpPr/>
          <p:nvPr userDrawn="1"/>
        </p:nvCxnSpPr>
        <p:spPr>
          <a:xfrm>
            <a:off x="4644802" y="916360"/>
            <a:ext cx="0" cy="3528392"/>
          </a:xfrm>
          <a:prstGeom prst="line">
            <a:avLst/>
          </a:prstGeom>
          <a:ln>
            <a:solidFill>
              <a:srgbClr val="54545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887368" y="976570"/>
            <a:ext cx="3528392" cy="338554"/>
          </a:xfrm>
        </p:spPr>
        <p:txBody>
          <a:bodyPr wrap="square">
            <a:spAutoFit/>
          </a:bodyPr>
          <a:lstStyle>
            <a:lvl1pPr marL="0" indent="0" algn="l">
              <a:buNone/>
              <a:defRPr cap="all" baseline="0">
                <a:solidFill>
                  <a:srgbClr val="545454"/>
                </a:solidFill>
              </a:defRPr>
            </a:lvl1pPr>
          </a:lstStyle>
          <a:p>
            <a:pPr lvl="0"/>
            <a:r>
              <a:rPr lang="nb-NO" dirty="0" err="1" smtClean="0"/>
              <a:t>subtitle</a:t>
            </a:r>
            <a:endParaRPr lang="nb-NO" dirty="0"/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14" hasCustomPrompt="1"/>
          </p:nvPr>
        </p:nvSpPr>
        <p:spPr>
          <a:xfrm>
            <a:off x="5095028" y="2181727"/>
            <a:ext cx="3528392" cy="276999"/>
          </a:xfrm>
        </p:spPr>
        <p:txBody>
          <a:bodyPr wrap="squar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800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smtClean="0"/>
              <a:t>«</a:t>
            </a:r>
            <a:r>
              <a:rPr lang="nb-NO" dirty="0" err="1" smtClean="0"/>
              <a:t>Quote</a:t>
            </a:r>
            <a:r>
              <a:rPr lang="nb-NO" dirty="0" smtClean="0"/>
              <a:t>»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1675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kside SAL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800" cy="335527"/>
          </a:xfrm>
          <a:prstGeom prst="rect">
            <a:avLst/>
          </a:prstGeom>
        </p:spPr>
      </p:pic>
      <p:pic>
        <p:nvPicPr>
          <p:cNvPr id="18" name="Bilde 5"/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21" y="2817412"/>
            <a:ext cx="763244" cy="76324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tel 1"/>
          <p:cNvSpPr>
            <a:spLocks noGrp="1"/>
          </p:cNvSpPr>
          <p:nvPr>
            <p:ph type="title" hasCustomPrompt="1"/>
          </p:nvPr>
        </p:nvSpPr>
        <p:spPr>
          <a:xfrm>
            <a:off x="900971" y="1924472"/>
            <a:ext cx="6696745" cy="553998"/>
          </a:xfrm>
        </p:spPr>
        <p:txBody>
          <a:bodyPr/>
          <a:lstStyle>
            <a:lvl1pPr algn="ctr">
              <a:defRPr sz="3600" cap="none" baseline="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02691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kside HR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-877" r="-51" b="20268"/>
          <a:stretch/>
        </p:blipFill>
        <p:spPr>
          <a:xfrm>
            <a:off x="392391" y="733765"/>
            <a:ext cx="8323071" cy="4431067"/>
          </a:xfrm>
          <a:prstGeom prst="rect">
            <a:avLst/>
          </a:prstGeom>
        </p:spPr>
      </p:pic>
      <p:sp>
        <p:nvSpPr>
          <p:cNvPr id="13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2132849" y="332875"/>
            <a:ext cx="4473257" cy="461665"/>
          </a:xfrm>
        </p:spPr>
        <p:txBody>
          <a:bodyPr/>
          <a:lstStyle>
            <a:lvl1pPr algn="ctr">
              <a:defRPr sz="3000" cap="none" baseline="0"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95989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kside HR_1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ELKOMMEN_slide_sommerfest_illu.png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5" b="7360"/>
          <a:stretch/>
        </p:blipFill>
        <p:spPr>
          <a:xfrm>
            <a:off x="-68718" y="55847"/>
            <a:ext cx="8640960" cy="5108985"/>
          </a:xfrm>
          <a:prstGeom prst="rect">
            <a:avLst/>
          </a:prstGeom>
        </p:spPr>
      </p:pic>
      <p:pic>
        <p:nvPicPr>
          <p:cNvPr id="5" name="Picture 4" descr="VELKOMMEN_slide_sommerfest_illu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26" y="-376405"/>
            <a:ext cx="5982672" cy="5521493"/>
          </a:xfrm>
          <a:prstGeom prst="rect">
            <a:avLst/>
          </a:prstGeom>
        </p:spPr>
      </p:pic>
      <p:pic>
        <p:nvPicPr>
          <p:cNvPr id="9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  <p:sp>
        <p:nvSpPr>
          <p:cNvPr id="14" name="Tittel 1"/>
          <p:cNvSpPr>
            <a:spLocks noGrp="1"/>
          </p:cNvSpPr>
          <p:nvPr>
            <p:ph type="title" hasCustomPrompt="1"/>
          </p:nvPr>
        </p:nvSpPr>
        <p:spPr>
          <a:xfrm>
            <a:off x="2132849" y="332875"/>
            <a:ext cx="4473257" cy="461665"/>
          </a:xfrm>
        </p:spPr>
        <p:txBody>
          <a:bodyPr/>
          <a:lstStyle>
            <a:lvl1pPr algn="ctr">
              <a:defRPr sz="3000" cap="none" baseline="0"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191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H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5215"/>
          <a:stretch/>
        </p:blipFill>
        <p:spPr>
          <a:xfrm>
            <a:off x="0" y="0"/>
            <a:ext cx="9190622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3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H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5215"/>
          <a:stretch/>
        </p:blipFill>
        <p:spPr>
          <a:xfrm>
            <a:off x="0" y="0"/>
            <a:ext cx="9190622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90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Presentasjon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MANT_BAKGRUNNSBILDEnr2_bg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" t="7321" r="19212" b="9476"/>
          <a:stretch/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4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13735" y="1060376"/>
            <a:ext cx="2664296" cy="341875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accent1"/>
                </a:solidFill>
              </a:defRPr>
            </a:lvl1pPr>
            <a:lvl2pPr marL="408239" indent="0" algn="ctr">
              <a:buNone/>
              <a:defRPr/>
            </a:lvl2pPr>
            <a:lvl3pPr marL="816479" indent="0" algn="ctr">
              <a:buNone/>
              <a:defRPr/>
            </a:lvl3pPr>
            <a:lvl4pPr marL="1224718" indent="0" algn="ctr">
              <a:buNone/>
              <a:defRPr/>
            </a:lvl4pPr>
            <a:lvl5pPr marL="1632958" indent="0" algn="ctr">
              <a:buNone/>
              <a:defRPr/>
            </a:lvl5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13735" y="4390909"/>
            <a:ext cx="2664296" cy="341875"/>
          </a:xfrm>
        </p:spPr>
        <p:txBody>
          <a:bodyPr>
            <a:normAutofit/>
          </a:bodyPr>
          <a:lstStyle>
            <a:lvl1pPr marL="0" indent="0" algn="l"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  <a:lvl2pPr marL="408239" indent="0" algn="ctr">
              <a:buNone/>
              <a:defRPr/>
            </a:lvl2pPr>
            <a:lvl3pPr marL="816479" indent="0" algn="ctr">
              <a:buNone/>
              <a:defRPr/>
            </a:lvl3pPr>
            <a:lvl4pPr marL="1224718" indent="0" algn="ctr">
              <a:buNone/>
              <a:defRPr/>
            </a:lvl4pPr>
            <a:lvl5pPr marL="1632958" indent="0" algn="ctr">
              <a:buNone/>
              <a:defRPr/>
            </a:lvl5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13735" y="3054947"/>
            <a:ext cx="2664296" cy="341875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accent1"/>
                </a:solidFill>
              </a:defRPr>
            </a:lvl1pPr>
            <a:lvl2pPr marL="408239" indent="0" algn="ctr">
              <a:buNone/>
              <a:defRPr/>
            </a:lvl2pPr>
            <a:lvl3pPr marL="816479" indent="0" algn="ctr">
              <a:buNone/>
              <a:defRPr/>
            </a:lvl3pPr>
            <a:lvl4pPr marL="1224718" indent="0" algn="ctr">
              <a:buNone/>
              <a:defRPr/>
            </a:lvl4pPr>
            <a:lvl5pPr marL="1632958" indent="0" algn="ctr">
              <a:buNone/>
              <a:defRPr/>
            </a:lvl5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9" name="Tittel 1"/>
          <p:cNvSpPr>
            <a:spLocks noGrp="1"/>
          </p:cNvSpPr>
          <p:nvPr>
            <p:ph type="ctrTitle" hasCustomPrompt="1"/>
          </p:nvPr>
        </p:nvSpPr>
        <p:spPr>
          <a:xfrm>
            <a:off x="413734" y="1645689"/>
            <a:ext cx="6607332" cy="1231106"/>
          </a:xfrm>
        </p:spPr>
        <p:txBody>
          <a:bodyPr/>
          <a:lstStyle>
            <a:lvl1pPr algn="l">
              <a:defRPr sz="4000" cap="none" baseline="0"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CLICK TO EDIT MASTER TEXT STYLES</a:t>
            </a:r>
            <a:endParaRPr lang="nb-NO" dirty="0"/>
          </a:p>
        </p:txBody>
      </p:sp>
      <p:pic>
        <p:nvPicPr>
          <p:cNvPr id="12" name="Picture 11" descr="DIAMAN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39" r="32995" b="8601"/>
          <a:stretch/>
        </p:blipFill>
        <p:spPr>
          <a:xfrm>
            <a:off x="4644803" y="0"/>
            <a:ext cx="4500786" cy="514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4" y="340296"/>
            <a:ext cx="1836488" cy="5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70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685919" y="3004592"/>
            <a:ext cx="7773750" cy="492443"/>
          </a:xfrm>
        </p:spPr>
        <p:txBody>
          <a:bodyPr/>
          <a:lstStyle>
            <a:lvl1pPr algn="ctr">
              <a:defRPr sz="3200" cap="none" baseline="0">
                <a:solidFill>
                  <a:schemeClr val="tx2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016510" y="2716560"/>
            <a:ext cx="5112568" cy="0"/>
          </a:xfrm>
          <a:prstGeom prst="line">
            <a:avLst/>
          </a:prstGeom>
          <a:ln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Ikoner27x27px_blå_computas_emble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74" y="772344"/>
            <a:ext cx="1554708" cy="155470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85800" y="3508648"/>
            <a:ext cx="7773988" cy="574675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08239" indent="0" algn="ctr">
              <a:buNone/>
              <a:defRPr/>
            </a:lvl2pPr>
            <a:lvl3pPr marL="816479" indent="0" algn="ctr">
              <a:buNone/>
              <a:defRPr/>
            </a:lvl3pPr>
            <a:lvl4pPr marL="1224718" indent="0" algn="ctr">
              <a:buNone/>
              <a:defRPr/>
            </a:lvl4pPr>
            <a:lvl5pPr marL="1632958" indent="0" algn="ctr">
              <a:buNone/>
              <a:defRPr/>
            </a:lvl5pPr>
          </a:lstStyle>
          <a:p>
            <a:pPr lvl="0"/>
            <a:r>
              <a:rPr lang="nb-NO" smtClean="0"/>
              <a:t>Rediger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63872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_grå"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392391" y="4821060"/>
            <a:ext cx="249033" cy="169277"/>
          </a:xfrm>
          <a:noFill/>
        </p:spPr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 dirty="0"/>
          </a:p>
        </p:txBody>
      </p:sp>
      <p:pic>
        <p:nvPicPr>
          <p:cNvPr id="21" name="Bild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547812" y="1348408"/>
            <a:ext cx="6409357" cy="2664296"/>
          </a:xfrm>
        </p:spPr>
        <p:txBody>
          <a:bodyPr/>
          <a:lstStyle>
            <a:lvl1pPr marL="0" indent="0">
              <a:buNone/>
              <a:defRPr baseline="0">
                <a:solidFill>
                  <a:srgbClr val="545454"/>
                </a:solidFill>
              </a:defRPr>
            </a:lvl1pPr>
            <a:lvl2pPr marL="408239" indent="0">
              <a:buNone/>
              <a:defRPr>
                <a:solidFill>
                  <a:schemeClr val="bg1"/>
                </a:solidFill>
              </a:defRPr>
            </a:lvl2pPr>
            <a:lvl3pPr marL="816479" indent="0">
              <a:buNone/>
              <a:defRPr>
                <a:solidFill>
                  <a:schemeClr val="bg1"/>
                </a:solidFill>
              </a:defRPr>
            </a:lvl3pPr>
            <a:lvl4pPr marL="1224718" indent="0">
              <a:buNone/>
              <a:defRPr>
                <a:solidFill>
                  <a:schemeClr val="bg1"/>
                </a:solidFill>
              </a:defRPr>
            </a:lvl4pPr>
            <a:lvl5pPr marL="163295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28378" y="588696"/>
            <a:ext cx="1008112" cy="2024176"/>
          </a:xfrm>
          <a:prstGeom prst="rect">
            <a:avLst/>
          </a:prstGeom>
          <a:noFill/>
        </p:spPr>
        <p:txBody>
          <a:bodyPr wrap="square" lIns="126000" tIns="126000" rIns="126000" bIns="126000" rtlCol="0" anchor="b" anchorCtr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1500" i="1" dirty="0" smtClean="0">
                <a:solidFill>
                  <a:schemeClr val="accent2">
                    <a:alpha val="30000"/>
                  </a:schemeClr>
                </a:solidFill>
              </a:rPr>
              <a:t>“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5364882" y="4084638"/>
            <a:ext cx="2591668" cy="287337"/>
          </a:xfrm>
        </p:spPr>
        <p:txBody>
          <a:bodyPr>
            <a:noAutofit/>
          </a:bodyPr>
          <a:lstStyle>
            <a:lvl1pPr marL="0" indent="0" algn="r">
              <a:buNone/>
              <a:defRPr sz="1400" i="1">
                <a:solidFill>
                  <a:schemeClr val="accent2"/>
                </a:solidFill>
              </a:defRPr>
            </a:lvl1pPr>
            <a:lvl2pPr marL="408239" indent="0">
              <a:buNone/>
              <a:defRPr sz="1600" i="1"/>
            </a:lvl2pPr>
            <a:lvl3pPr marL="816479" indent="0">
              <a:buNone/>
              <a:defRPr sz="1600" i="1"/>
            </a:lvl3pPr>
            <a:lvl4pPr marL="1224718" indent="0">
              <a:buNone/>
              <a:defRPr sz="1600" i="1"/>
            </a:lvl4pPr>
            <a:lvl5pPr marL="1632958" indent="0">
              <a:buNone/>
              <a:defRPr sz="1600" i="1"/>
            </a:lvl5pPr>
          </a:lstStyle>
          <a:p>
            <a:pPr lvl="0"/>
            <a:r>
              <a:rPr lang="nb-NO" dirty="0" smtClean="0"/>
              <a:t>- </a:t>
            </a:r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1933220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/>
          <p:cNvSpPr>
            <a:spLocks noGrp="1"/>
          </p:cNvSpPr>
          <p:nvPr>
            <p:ph type="ctrTitle" hasCustomPrompt="1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10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Plassholder for bilde 6"/>
          <p:cNvSpPr>
            <a:spLocks noGrp="1"/>
          </p:cNvSpPr>
          <p:nvPr>
            <p:ph type="pic" sz="quarter" idx="11" hasCustomPrompt="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2" name="TekstSylinder 4"/>
          <p:cNvSpPr txBox="1"/>
          <p:nvPr userDrawn="1"/>
        </p:nvSpPr>
        <p:spPr>
          <a:xfrm>
            <a:off x="-1640010" y="0"/>
            <a:ext cx="1532284" cy="1015663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icons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indent="-123825">
              <a:buFont typeface="+mj-lt"/>
              <a:buAutoNum type="arabicPeriod"/>
            </a:pP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Pictogrammer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>
                <a:latin typeface="Calibri" charset="0"/>
                <a:ea typeface="Calibri" charset="0"/>
                <a:cs typeface="Calibri" charset="0"/>
              </a:rPr>
              <a:t>Download the icons you want 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err="1" smtClean="0">
                <a:latin typeface="Calibri" charset="0"/>
                <a:ea typeface="Calibri" charset="0"/>
                <a:cs typeface="Calibri" charset="0"/>
              </a:rPr>
              <a:t>Upload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 Lill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18"/>
          <p:cNvSpPr>
            <a:spLocks noGrp="1"/>
          </p:cNvSpPr>
          <p:nvPr>
            <p:ph type="body" sz="quarter" idx="13" hasCustomPrompt="1"/>
          </p:nvPr>
        </p:nvSpPr>
        <p:spPr>
          <a:xfrm>
            <a:off x="7863383" y="4698587"/>
            <a:ext cx="1090800" cy="334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noFill/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lassholder for bilde 6"/>
          <p:cNvSpPr>
            <a:spLocks noGrp="1"/>
          </p:cNvSpPr>
          <p:nvPr>
            <p:ph type="pic" sz="quarter" idx="11" hasCustomPrompt="1"/>
          </p:nvPr>
        </p:nvSpPr>
        <p:spPr>
          <a:xfrm>
            <a:off x="3798634" y="844352"/>
            <a:ext cx="1548320" cy="14401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nb-NO" dirty="0" smtClean="0"/>
              <a:t>Drag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placeholder or </a:t>
            </a:r>
            <a:r>
              <a:rPr lang="nb-NO" dirty="0" err="1" smtClean="0"/>
              <a:t>click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icon</a:t>
            </a:r>
            <a:endParaRPr lang="nb-NO" dirty="0"/>
          </a:p>
        </p:txBody>
      </p:sp>
      <p:sp>
        <p:nvSpPr>
          <p:cNvPr id="13" name="Tittel 1"/>
          <p:cNvSpPr>
            <a:spLocks noGrp="1"/>
          </p:cNvSpPr>
          <p:nvPr>
            <p:ph type="ctrTitle" hasCustomPrompt="1"/>
          </p:nvPr>
        </p:nvSpPr>
        <p:spPr>
          <a:xfrm>
            <a:off x="685919" y="2914429"/>
            <a:ext cx="7773750" cy="553998"/>
          </a:xfrm>
        </p:spPr>
        <p:txBody>
          <a:bodyPr/>
          <a:lstStyle>
            <a:lvl1pPr algn="ctr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14" name="TekstSylinder 4"/>
          <p:cNvSpPr txBox="1"/>
          <p:nvPr userDrawn="1"/>
        </p:nvSpPr>
        <p:spPr>
          <a:xfrm>
            <a:off x="-1640010" y="0"/>
            <a:ext cx="1532284" cy="1015663"/>
          </a:xfrm>
          <a:prstGeom prst="rect">
            <a:avLst/>
          </a:prstGeom>
          <a:solidFill>
            <a:srgbClr val="38BEE7"/>
          </a:solidFill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find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" b="1" dirty="0" err="1" smtClean="0">
                <a:latin typeface="Calibri" charset="0"/>
                <a:ea typeface="Calibri" charset="0"/>
                <a:cs typeface="Calibri" charset="0"/>
              </a:rPr>
              <a:t>icons</a:t>
            </a:r>
            <a:r>
              <a:rPr lang="nb-NO" sz="1000" b="1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123825" indent="-123825">
              <a:buFont typeface="+mj-lt"/>
              <a:buAutoNum type="arabicPeriod"/>
            </a:pP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w://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Markedsmateriell</a:t>
            </a:r>
            <a:r>
              <a:rPr lang="en-US" sz="1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000" kern="1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Pictogrammer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  <a:p>
            <a:pPr marL="123825" indent="-123825">
              <a:buFont typeface="+mj-lt"/>
              <a:buAutoNum type="arabicPeriod"/>
            </a:pPr>
            <a:r>
              <a:rPr lang="en-US" sz="1000" dirty="0" smtClean="0">
                <a:latin typeface="Calibri" charset="0"/>
                <a:ea typeface="Calibri" charset="0"/>
                <a:cs typeface="Calibri" charset="0"/>
              </a:rPr>
              <a:t>Download the icons you want </a:t>
            </a:r>
          </a:p>
          <a:p>
            <a:pPr marL="123825" indent="-123825">
              <a:buFont typeface="+mj-lt"/>
              <a:buAutoNum type="arabicPeriod"/>
            </a:pPr>
            <a:r>
              <a:rPr lang="nb-NO" sz="1000" baseline="0" dirty="0" err="1" smtClean="0">
                <a:latin typeface="Calibri" charset="0"/>
                <a:ea typeface="Calibri" charset="0"/>
                <a:cs typeface="Calibri" charset="0"/>
              </a:rPr>
              <a:t>Upload</a:t>
            </a:r>
            <a:endParaRPr lang="en-US" sz="1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25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92391" y="363892"/>
            <a:ext cx="8231029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92449" y="1041459"/>
            <a:ext cx="8231029" cy="33955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392391" y="4821060"/>
            <a:ext cx="249033" cy="169277"/>
          </a:xfrm>
          <a:prstGeom prst="rect">
            <a:avLst/>
          </a:prstGeom>
          <a:solidFill>
            <a:srgbClr val="F0F0F2"/>
          </a:solidFill>
        </p:spPr>
        <p:txBody>
          <a:bodyPr vert="horz" wrap="none" lIns="36000" tIns="0" rIns="36000" bIns="0" rtlCol="0" anchor="ctr">
            <a:spAutoFit/>
          </a:bodyPr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7" name="Bilde 10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83" y="4698587"/>
            <a:ext cx="1090936" cy="3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5" r:id="rId2"/>
    <p:sldLayoutId id="2147483658" r:id="rId3"/>
    <p:sldLayoutId id="2147483726" r:id="rId4"/>
    <p:sldLayoutId id="2147483721" r:id="rId5"/>
    <p:sldLayoutId id="2147483649" r:id="rId6"/>
    <p:sldLayoutId id="2147483685" r:id="rId7"/>
    <p:sldLayoutId id="2147483662" r:id="rId8"/>
    <p:sldLayoutId id="2147483660" r:id="rId9"/>
    <p:sldLayoutId id="2147483712" r:id="rId10"/>
    <p:sldLayoutId id="2147483707" r:id="rId11"/>
    <p:sldLayoutId id="2147483727" r:id="rId12"/>
    <p:sldLayoutId id="2147483698" r:id="rId13"/>
    <p:sldLayoutId id="2147483709" r:id="rId14"/>
    <p:sldLayoutId id="2147483674" r:id="rId15"/>
    <p:sldLayoutId id="2147483718" r:id="rId16"/>
    <p:sldLayoutId id="2147483716" r:id="rId17"/>
    <p:sldLayoutId id="2147483650" r:id="rId18"/>
    <p:sldLayoutId id="2147483725" r:id="rId19"/>
    <p:sldLayoutId id="2147483666" r:id="rId20"/>
    <p:sldLayoutId id="2147483667" r:id="rId21"/>
    <p:sldLayoutId id="2147483673" r:id="rId22"/>
    <p:sldLayoutId id="2147483719" r:id="rId23"/>
    <p:sldLayoutId id="2147483697" r:id="rId24"/>
    <p:sldLayoutId id="2147483706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16479" rtl="0" eaLnBrk="1" latinLnBrk="0" hangingPunct="1">
        <a:spcBef>
          <a:spcPct val="0"/>
        </a:spcBef>
        <a:buNone/>
        <a:defRPr sz="2400" kern="1200" cap="none" baseline="0">
          <a:solidFill>
            <a:schemeClr val="tx2"/>
          </a:solidFill>
          <a:latin typeface="Calibri"/>
          <a:ea typeface="+mj-ea"/>
          <a:cs typeface="Calibri"/>
        </a:defRPr>
      </a:lvl1pPr>
    </p:titleStyle>
    <p:bodyStyle>
      <a:lvl1pPr marL="180000" indent="-180000" algn="l" defTabSz="816479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444545"/>
        </a:buClr>
        <a:buFont typeface="Arial" charset="0"/>
        <a:buChar char="•"/>
        <a:defRPr sz="2200" kern="1200">
          <a:solidFill>
            <a:srgbClr val="545454"/>
          </a:solidFill>
          <a:latin typeface="Calibri"/>
          <a:ea typeface="+mn-ea"/>
          <a:cs typeface="Calibri"/>
        </a:defRPr>
      </a:lvl1pPr>
      <a:lvl2pPr marL="468000" indent="-180000" algn="l" defTabSz="816479" rtl="0" eaLnBrk="1" latinLnBrk="0" hangingPunct="1">
        <a:lnSpc>
          <a:spcPct val="100000"/>
        </a:lnSpc>
        <a:spcBef>
          <a:spcPts val="600"/>
        </a:spcBef>
        <a:spcAft>
          <a:spcPts val="200"/>
        </a:spcAft>
        <a:buClr>
          <a:srgbClr val="444545"/>
        </a:buClr>
        <a:buFont typeface="Arial" charset="0"/>
        <a:buChar char="•"/>
        <a:defRPr sz="2000" kern="1200">
          <a:solidFill>
            <a:srgbClr val="545454"/>
          </a:solidFill>
          <a:latin typeface="Calibri"/>
          <a:ea typeface="+mn-ea"/>
          <a:cs typeface="Calibri"/>
        </a:defRPr>
      </a:lvl2pPr>
      <a:lvl3pPr marL="756000" indent="-180000" algn="l" defTabSz="816479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444545"/>
        </a:buClr>
        <a:buFont typeface="Arial" pitchFamily="34" charset="0"/>
        <a:buChar char="•"/>
        <a:defRPr sz="1800" kern="1200">
          <a:solidFill>
            <a:srgbClr val="545454"/>
          </a:solidFill>
          <a:latin typeface="Calibri"/>
          <a:ea typeface="+mn-ea"/>
          <a:cs typeface="Calibri"/>
        </a:defRPr>
      </a:lvl3pPr>
      <a:lvl4pPr marL="1044000" indent="-180000" algn="l" defTabSz="816479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444545"/>
        </a:buClr>
        <a:buFont typeface="Arial" charset="0"/>
        <a:buChar char="•"/>
        <a:defRPr sz="1600" kern="1200">
          <a:solidFill>
            <a:srgbClr val="545454"/>
          </a:solidFill>
          <a:latin typeface="Calibri"/>
          <a:ea typeface="+mn-ea"/>
          <a:cs typeface="Calibri"/>
        </a:defRPr>
      </a:lvl4pPr>
      <a:lvl5pPr marL="1332000" indent="-180000" algn="l" defTabSz="816479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rgbClr val="444545"/>
        </a:buClr>
        <a:buFont typeface="Arial" charset="0"/>
        <a:buChar char="•"/>
        <a:defRPr sz="1400" kern="1200">
          <a:solidFill>
            <a:srgbClr val="545454"/>
          </a:solidFill>
          <a:latin typeface="Calibri"/>
          <a:ea typeface="+mn-ea"/>
          <a:cs typeface="Calibri"/>
        </a:defRPr>
      </a:lvl5pPr>
      <a:lvl6pPr marL="2245318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55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79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037" indent="-204120" algn="l" defTabSz="81647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23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47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719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95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19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438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67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917" algn="l" defTabSz="8164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computer-vision-api/documentation/getstarted/getstartedvisionapiforwindows" TargetMode="External"/><Relationship Id="rId2" Type="http://schemas.openxmlformats.org/officeDocument/2006/relationships/hyperlink" Target="https://www.microsoft.com/cognitive-services/en-us/applications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icrosoft.com/cognitive-services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42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919" y="3004592"/>
            <a:ext cx="7773750" cy="984885"/>
          </a:xfrm>
        </p:spPr>
        <p:txBody>
          <a:bodyPr/>
          <a:lstStyle/>
          <a:p>
            <a:r>
              <a:rPr lang="nb-NO" dirty="0" err="1" smtClean="0"/>
              <a:t>Developing</a:t>
            </a:r>
            <a:r>
              <a:rPr lang="nb-NO" dirty="0" smtClean="0"/>
              <a:t> Cross Platform </a:t>
            </a:r>
            <a:r>
              <a:rPr lang="nb-NO" dirty="0" err="1" smtClean="0"/>
              <a:t>Apps</a:t>
            </a:r>
            <a:r>
              <a:rPr lang="nb-NO" dirty="0" smtClean="0"/>
              <a:t> </a:t>
            </a:r>
            <a:r>
              <a:rPr lang="nb-NO" dirty="0" err="1" smtClean="0"/>
              <a:t>using</a:t>
            </a:r>
            <a:r>
              <a:rPr lang="nb-NO" dirty="0" smtClean="0"/>
              <a:t> </a:t>
            </a:r>
            <a:r>
              <a:rPr lang="nb-NO" dirty="0" err="1" smtClean="0"/>
              <a:t>Cognitive</a:t>
            </a:r>
            <a:r>
              <a:rPr lang="nb-NO" dirty="0" smtClean="0"/>
              <a:t> Services API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r>
              <a:rPr lang="nb-NO" dirty="0" smtClean="0"/>
              <a:t>Khiem-Kim Ho Xuan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588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Overview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Introduction</a:t>
            </a:r>
            <a:endParaRPr lang="nb-NO" dirty="0" smtClean="0"/>
          </a:p>
          <a:p>
            <a:r>
              <a:rPr lang="nb-NO" dirty="0" smtClean="0"/>
              <a:t>Apis and cool </a:t>
            </a:r>
            <a:r>
              <a:rPr lang="nb-NO" dirty="0" err="1" smtClean="0"/>
              <a:t>stuff</a:t>
            </a:r>
            <a:endParaRPr lang="nb-NO" dirty="0" smtClean="0"/>
          </a:p>
          <a:p>
            <a:r>
              <a:rPr lang="nb-NO" dirty="0" smtClean="0"/>
              <a:t>How to register</a:t>
            </a:r>
          </a:p>
          <a:p>
            <a:r>
              <a:rPr lang="nb-NO" dirty="0" smtClean="0"/>
              <a:t>Live </a:t>
            </a:r>
            <a:r>
              <a:rPr lang="nb-NO" dirty="0" err="1" smtClean="0"/>
              <a:t>code</a:t>
            </a:r>
            <a:r>
              <a:rPr lang="nb-NO" dirty="0" smtClean="0"/>
              <a:t> samples and demo</a:t>
            </a:r>
          </a:p>
          <a:p>
            <a:r>
              <a:rPr lang="nb-NO" dirty="0" smtClean="0"/>
              <a:t>The </a:t>
            </a:r>
            <a:r>
              <a:rPr lang="nb-NO" dirty="0" err="1" smtClean="0"/>
              <a:t>cons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1192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Introduction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28760" y="1169179"/>
            <a:ext cx="7888069" cy="3264070"/>
          </a:xfrm>
        </p:spPr>
        <p:txBody>
          <a:bodyPr/>
          <a:lstStyle/>
          <a:p>
            <a:r>
              <a:rPr lang="en-US" dirty="0" smtClean="0"/>
              <a:t>(</a:t>
            </a:r>
            <a:r>
              <a:rPr lang="en-US" dirty="0"/>
              <a:t>formerly Project Oxford) are a set of APIs, SDKs and services available to developers to make their applications more intelligent, engaging and discoverable</a:t>
            </a:r>
            <a:endParaRPr lang="en-US" dirty="0" smtClean="0"/>
          </a:p>
          <a:p>
            <a:r>
              <a:rPr lang="en-US" dirty="0" smtClean="0"/>
              <a:t>Enables natural and contextual interaction that augments user experiences</a:t>
            </a:r>
          </a:p>
          <a:p>
            <a:r>
              <a:rPr lang="en-US" dirty="0" smtClean="0"/>
              <a:t>Uses Machine-based AI. Give </a:t>
            </a:r>
            <a:r>
              <a:rPr lang="en-US" dirty="0"/>
              <a:t>your apps a human </a:t>
            </a:r>
            <a:r>
              <a:rPr lang="en-US" dirty="0" smtClean="0"/>
              <a:t>side</a:t>
            </a:r>
            <a:endParaRPr lang="en-US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98" y="3634589"/>
            <a:ext cx="2261578" cy="1279577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34" y="3634589"/>
            <a:ext cx="2261578" cy="1279577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0" y="3634589"/>
            <a:ext cx="2261578" cy="127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Apis and cool </a:t>
            </a:r>
            <a:r>
              <a:rPr lang="nb-NO" dirty="0" err="1" smtClean="0"/>
              <a:t>stuffs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total there are 22 APIs available in Cognitive Services now</a:t>
            </a:r>
          </a:p>
          <a:p>
            <a:r>
              <a:rPr lang="nb-NO" dirty="0" smtClean="0"/>
              <a:t>Be cool! </a:t>
            </a:r>
            <a:r>
              <a:rPr lang="nb-NO" dirty="0" err="1" smtClean="0"/>
              <a:t>Publish</a:t>
            </a:r>
            <a:r>
              <a:rPr lang="nb-NO" dirty="0" smtClean="0"/>
              <a:t> </a:t>
            </a:r>
            <a:r>
              <a:rPr lang="nb-NO" dirty="0" err="1" smtClean="0"/>
              <a:t>your</a:t>
            </a:r>
            <a:r>
              <a:rPr lang="nb-NO" dirty="0" smtClean="0"/>
              <a:t> </a:t>
            </a:r>
            <a:r>
              <a:rPr lang="nb-NO" dirty="0" err="1" smtClean="0"/>
              <a:t>own</a:t>
            </a:r>
            <a:r>
              <a:rPr lang="nb-NO" dirty="0" smtClean="0"/>
              <a:t> </a:t>
            </a:r>
            <a:r>
              <a:rPr lang="nb-NO" dirty="0" err="1" smtClean="0"/>
              <a:t>app</a:t>
            </a:r>
            <a:r>
              <a:rPr lang="nb-NO" dirty="0" smtClean="0"/>
              <a:t>:</a:t>
            </a:r>
          </a:p>
          <a:p>
            <a:pPr lvl="1"/>
            <a:r>
              <a:rPr lang="nb-NO" dirty="0" smtClean="0">
                <a:hlinkClick r:id="rId2"/>
              </a:rPr>
              <a:t>https://www.microsoft.com/cognitive-services/en-us/applications</a:t>
            </a:r>
            <a:endParaRPr lang="nb-NO" dirty="0" smtClean="0"/>
          </a:p>
          <a:p>
            <a:r>
              <a:rPr lang="nb-NO" dirty="0" err="1" smtClean="0"/>
              <a:t>Extend</a:t>
            </a:r>
            <a:r>
              <a:rPr lang="nb-NO" dirty="0" smtClean="0"/>
              <a:t> </a:t>
            </a:r>
            <a:r>
              <a:rPr lang="nb-NO" dirty="0" err="1" smtClean="0"/>
              <a:t>Cognitive</a:t>
            </a:r>
            <a:r>
              <a:rPr lang="nb-NO" dirty="0" smtClean="0"/>
              <a:t> Services </a:t>
            </a:r>
            <a:r>
              <a:rPr lang="nb-NO" dirty="0" err="1" smtClean="0"/>
              <a:t>with</a:t>
            </a:r>
            <a:r>
              <a:rPr lang="nb-NO" dirty="0" smtClean="0"/>
              <a:t> Bots </a:t>
            </a:r>
            <a:r>
              <a:rPr lang="nb-NO" dirty="0" err="1" smtClean="0"/>
              <a:t>framework</a:t>
            </a:r>
            <a:r>
              <a:rPr lang="nb-NO" dirty="0" smtClean="0"/>
              <a:t>!</a:t>
            </a:r>
          </a:p>
          <a:p>
            <a:r>
              <a:rPr lang="nb-NO" dirty="0" err="1" smtClean="0"/>
              <a:t>Get</a:t>
            </a:r>
            <a:r>
              <a:rPr lang="nb-NO" dirty="0" smtClean="0"/>
              <a:t> </a:t>
            </a:r>
            <a:r>
              <a:rPr lang="nb-NO" dirty="0" err="1" smtClean="0"/>
              <a:t>Started</a:t>
            </a:r>
            <a:r>
              <a:rPr lang="nb-NO" dirty="0" smtClean="0"/>
              <a:t> </a:t>
            </a:r>
            <a:r>
              <a:rPr lang="nb-NO" dirty="0" err="1" smtClean="0"/>
              <a:t>now</a:t>
            </a:r>
            <a:r>
              <a:rPr lang="nb-NO" dirty="0" smtClean="0"/>
              <a:t>!</a:t>
            </a:r>
          </a:p>
          <a:p>
            <a:pPr lvl="1"/>
            <a:r>
              <a:rPr lang="nb-NO" dirty="0">
                <a:hlinkClick r:id="rId3"/>
              </a:rPr>
              <a:t>https://</a:t>
            </a:r>
            <a:r>
              <a:rPr lang="nb-NO" dirty="0" smtClean="0">
                <a:hlinkClick r:id="rId3"/>
              </a:rPr>
              <a:t>www.microsoft.com/cognitive-services/en-us/computer-vision-api/documentation/getstarted/getstartedvisionapiforwindows</a:t>
            </a:r>
            <a:endParaRPr lang="nb-NO" dirty="0" smtClean="0"/>
          </a:p>
          <a:p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8697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How to register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Go to: </a:t>
            </a:r>
            <a:r>
              <a:rPr lang="nb-NO" dirty="0" smtClean="0">
                <a:hlinkClick r:id="rId2"/>
              </a:rPr>
              <a:t>https://microsoft.com/cognitive-services</a:t>
            </a:r>
            <a:endParaRPr lang="nb-NO" dirty="0" smtClean="0"/>
          </a:p>
          <a:p>
            <a:r>
              <a:rPr lang="nb-NO" dirty="0" smtClean="0"/>
              <a:t>Have a </a:t>
            </a:r>
            <a:r>
              <a:rPr lang="nb-NO" dirty="0" err="1" smtClean="0"/>
              <a:t>microsoft</a:t>
            </a:r>
            <a:r>
              <a:rPr lang="nb-NO" dirty="0" smtClean="0"/>
              <a:t> </a:t>
            </a:r>
            <a:r>
              <a:rPr lang="nb-NO" dirty="0" err="1" smtClean="0"/>
              <a:t>account</a:t>
            </a:r>
            <a:endParaRPr lang="nb-NO" dirty="0" smtClean="0"/>
          </a:p>
          <a:p>
            <a:r>
              <a:rPr lang="nb-NO" dirty="0" err="1" smtClean="0"/>
              <a:t>Enable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API’s</a:t>
            </a:r>
            <a:r>
              <a:rPr lang="nb-NO" dirty="0" smtClean="0"/>
              <a:t>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want</a:t>
            </a:r>
            <a:endParaRPr lang="nb-NO" dirty="0" smtClean="0"/>
          </a:p>
          <a:p>
            <a:r>
              <a:rPr lang="nb-NO" dirty="0" err="1" smtClean="0"/>
              <a:t>Ugh</a:t>
            </a:r>
            <a:r>
              <a:rPr lang="nb-NO" dirty="0" smtClean="0"/>
              <a:t> </a:t>
            </a:r>
            <a:r>
              <a:rPr lang="nb-NO" dirty="0" err="1" smtClean="0"/>
              <a:t>use</a:t>
            </a:r>
            <a:r>
              <a:rPr lang="nb-NO" dirty="0" smtClean="0"/>
              <a:t> Microsoft IE or Edge.</a:t>
            </a:r>
          </a:p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33" y="2707709"/>
            <a:ext cx="4056474" cy="22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Live </a:t>
            </a:r>
            <a:r>
              <a:rPr lang="nb-NO" dirty="0" err="1" smtClean="0"/>
              <a:t>code</a:t>
            </a:r>
            <a:r>
              <a:rPr lang="nb-NO" dirty="0" smtClean="0"/>
              <a:t> samples and demo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89" y="3292261"/>
            <a:ext cx="1136507" cy="1136507"/>
          </a:xfr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10" y="3292262"/>
            <a:ext cx="1136507" cy="113650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468" y="3292263"/>
            <a:ext cx="1136507" cy="1136507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5" y="3292260"/>
            <a:ext cx="1136507" cy="1136507"/>
          </a:xfrm>
          <a:prstGeom prst="rect">
            <a:avLst/>
          </a:prstGeom>
        </p:spPr>
      </p:pic>
      <p:pic>
        <p:nvPicPr>
          <p:cNvPr id="1026" name="Picture 2" descr="https://cdn.meme.am/instances/651086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54" y="748628"/>
            <a:ext cx="2926621" cy="162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97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The </a:t>
            </a:r>
            <a:r>
              <a:rPr lang="nb-NO" dirty="0" err="1" smtClean="0"/>
              <a:t>cons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Pricing</a:t>
            </a:r>
            <a:r>
              <a:rPr lang="nb-NO" dirty="0" smtClean="0"/>
              <a:t>!? (</a:t>
            </a:r>
            <a:r>
              <a:rPr lang="nb-NO" dirty="0" err="1" smtClean="0"/>
              <a:t>free</a:t>
            </a:r>
            <a:r>
              <a:rPr lang="nb-NO" dirty="0" smtClean="0"/>
              <a:t> from 5000- 30000 </a:t>
            </a:r>
            <a:r>
              <a:rPr lang="nb-NO" dirty="0" err="1" smtClean="0"/>
              <a:t>api</a:t>
            </a:r>
            <a:r>
              <a:rPr lang="nb-NO" dirty="0" smtClean="0"/>
              <a:t> </a:t>
            </a:r>
            <a:r>
              <a:rPr lang="nb-NO" dirty="0" err="1" smtClean="0"/>
              <a:t>calls</a:t>
            </a:r>
            <a:r>
              <a:rPr lang="nb-NO" dirty="0" smtClean="0"/>
              <a:t> per </a:t>
            </a:r>
            <a:r>
              <a:rPr lang="nb-NO" dirty="0" err="1" smtClean="0"/>
              <a:t>month</a:t>
            </a:r>
            <a:r>
              <a:rPr lang="nb-NO" dirty="0" smtClean="0"/>
              <a:t>)</a:t>
            </a:r>
          </a:p>
          <a:p>
            <a:r>
              <a:rPr lang="nb-NO" dirty="0" smtClean="0"/>
              <a:t>Microsoft IE or Edge to </a:t>
            </a:r>
            <a:r>
              <a:rPr lang="nb-NO" dirty="0" err="1" smtClean="0"/>
              <a:t>login</a:t>
            </a:r>
            <a:r>
              <a:rPr lang="nb-NO" dirty="0" smtClean="0"/>
              <a:t>?</a:t>
            </a:r>
          </a:p>
          <a:p>
            <a:r>
              <a:rPr lang="nb-NO" dirty="0" smtClean="0"/>
              <a:t>Still in </a:t>
            </a:r>
            <a:r>
              <a:rPr lang="nb-NO" dirty="0" err="1" smtClean="0"/>
              <a:t>preview</a:t>
            </a:r>
            <a:endParaRPr lang="nb-NO" dirty="0" smtClean="0"/>
          </a:p>
          <a:p>
            <a:r>
              <a:rPr lang="nb-NO" dirty="0" smtClean="0"/>
              <a:t>PCL </a:t>
            </a:r>
            <a:r>
              <a:rPr lang="nb-NO" dirty="0" err="1" smtClean="0"/>
              <a:t>limited</a:t>
            </a:r>
            <a:r>
              <a:rPr lang="nb-NO" dirty="0" smtClean="0"/>
              <a:t> support </a:t>
            </a:r>
            <a:r>
              <a:rPr lang="nb-NO" dirty="0" smtClean="0">
                <a:sym typeface="Wingdings" panose="05000000000000000000" pitchFamily="2" charset="2"/>
              </a:rPr>
              <a:t> (most </a:t>
            </a:r>
            <a:r>
              <a:rPr lang="nb-NO" dirty="0" err="1" smtClean="0">
                <a:sym typeface="Wingdings" panose="05000000000000000000" pitchFamily="2" charset="2"/>
              </a:rPr>
              <a:t>cognitive</a:t>
            </a:r>
            <a:r>
              <a:rPr lang="nb-NO" dirty="0" smtClean="0">
                <a:sym typeface="Wingdings" panose="05000000000000000000" pitchFamily="2" charset="2"/>
              </a:rPr>
              <a:t> services </a:t>
            </a:r>
            <a:r>
              <a:rPr lang="nb-NO" dirty="0" err="1" smtClean="0">
                <a:sym typeface="Wingdings" panose="05000000000000000000" pitchFamily="2" charset="2"/>
              </a:rPr>
              <a:t>are</a:t>
            </a:r>
            <a:r>
              <a:rPr lang="nb-NO" dirty="0" smtClean="0">
                <a:sym typeface="Wingdings" panose="05000000000000000000" pitchFamily="2" charset="2"/>
              </a:rPr>
              <a:t> not </a:t>
            </a:r>
            <a:r>
              <a:rPr lang="nb-NO" dirty="0" err="1" smtClean="0">
                <a:sym typeface="Wingdings" panose="05000000000000000000" pitchFamily="2" charset="2"/>
              </a:rPr>
              <a:t>yet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available</a:t>
            </a:r>
            <a:r>
              <a:rPr lang="nb-NO" dirty="0" smtClean="0">
                <a:sym typeface="Wingdings" panose="05000000000000000000" pitchFamily="2" charset="2"/>
              </a:rPr>
              <a:t> for </a:t>
            </a:r>
            <a:r>
              <a:rPr lang="nb-NO" dirty="0" err="1" smtClean="0">
                <a:sym typeface="Wingdings" panose="05000000000000000000" pitchFamily="2" charset="2"/>
              </a:rPr>
              <a:t>Xamarin.Forms</a:t>
            </a:r>
            <a:r>
              <a:rPr lang="nb-NO" smtClean="0">
                <a:sym typeface="Wingdings" panose="05000000000000000000" pitchFamily="2" charset="2"/>
              </a:rPr>
              <a:t>)</a:t>
            </a:r>
            <a:endParaRPr lang="nb-NO" dirty="0" smtClean="0"/>
          </a:p>
          <a:p>
            <a:r>
              <a:rPr lang="nb-NO" dirty="0" smtClean="0"/>
              <a:t>API </a:t>
            </a:r>
            <a:r>
              <a:rPr lang="nb-NO" dirty="0" err="1" smtClean="0"/>
              <a:t>key</a:t>
            </a:r>
            <a:r>
              <a:rPr lang="nb-NO" dirty="0" smtClean="0"/>
              <a:t> per API?!</a:t>
            </a:r>
          </a:p>
          <a:p>
            <a:endParaRPr lang="nb-NO" dirty="0" smtClean="0"/>
          </a:p>
          <a:p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251792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Thank</a:t>
            </a:r>
            <a:r>
              <a:rPr lang="nb-NO" dirty="0" smtClean="0"/>
              <a:t> </a:t>
            </a:r>
            <a:r>
              <a:rPr lang="nb-NO" dirty="0" err="1" smtClean="0"/>
              <a:t>you</a:t>
            </a:r>
            <a:r>
              <a:rPr lang="nb-NO" dirty="0" smtClean="0"/>
              <a:t>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38473688"/>
      </p:ext>
    </p:extLst>
  </p:cSld>
  <p:clrMapOvr>
    <a:masterClrMapping/>
  </p:clrMapOvr>
</p:sld>
</file>

<file path=ppt/theme/theme1.xml><?xml version="1.0" encoding="utf-8"?>
<a:theme xmlns:a="http://schemas.openxmlformats.org/drawingml/2006/main" name="PPT_v1.2">
  <a:themeElements>
    <a:clrScheme name="Computas">
      <a:dk1>
        <a:sysClr val="windowText" lastClr="000000"/>
      </a:dk1>
      <a:lt1>
        <a:sysClr val="window" lastClr="FFFFFF"/>
      </a:lt1>
      <a:dk2>
        <a:srgbClr val="07466D"/>
      </a:dk2>
      <a:lt2>
        <a:srgbClr val="12829B"/>
      </a:lt2>
      <a:accent1>
        <a:srgbClr val="9A3493"/>
      </a:accent1>
      <a:accent2>
        <a:srgbClr val="07466D"/>
      </a:accent2>
      <a:accent3>
        <a:srgbClr val="12829B"/>
      </a:accent3>
      <a:accent4>
        <a:srgbClr val="E5E0EC"/>
      </a:accent4>
      <a:accent5>
        <a:srgbClr val="B4DFFA"/>
      </a:accent5>
      <a:accent6>
        <a:srgbClr val="C2EEF7"/>
      </a:accent6>
      <a:hlink>
        <a:srgbClr val="0000FF"/>
      </a:hlink>
      <a:folHlink>
        <a:srgbClr val="800080"/>
      </a:folHlink>
    </a:clrScheme>
    <a:fontScheme name="Computa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B8B8B6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26000" tIns="126000" rIns="126000" bIns="126000" rtlCol="0" anchor="t" anchorCtr="0">
        <a:spAutoFit/>
      </a:bodyPr>
      <a:lstStyle>
        <a:defPPr marL="0" indent="0">
          <a:buFontTx/>
          <a:buNone/>
          <a:defRPr sz="1800" dirty="0" smtClean="0">
            <a:solidFill>
              <a:srgbClr val="545454"/>
            </a:solidFill>
            <a:latin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pany presentation" id="{67817381-3881-994B-B7F3-2F94717176FD}" vid="{B5E243A4-B099-1042-95EA-7C38CBC0325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X Presentasjon" ma:contentTypeID="0x0101008416F2B9506485468E178BF223FD45F90F000EFBABB1460EC541ABDAF94E892907EB" ma:contentTypeVersion="52" ma:contentTypeDescription="Nytt Presenatsjonsdokument" ma:contentTypeScope="" ma:versionID="37c02f89c305e83b9ad9df86b13a656f">
  <xsd:schema xmlns:xsd="http://www.w3.org/2001/XMLSchema" xmlns:xs="http://www.w3.org/2001/XMLSchema" xmlns:p="http://schemas.microsoft.com/office/2006/metadata/properties" xmlns:ns3="bd0d24e6-becc-4762-808c-797eea21b72b" xmlns:ns4="5c4bde09-83f4-45f1-b259-3b2cc431d574" targetNamespace="http://schemas.microsoft.com/office/2006/metadata/properties" ma:root="true" ma:fieldsID="3e15179352ee1f27ac0ebb51604e3cad" ns3:_="" ns4:_="">
    <xsd:import namespace="bd0d24e6-becc-4762-808c-797eea21b72b"/>
    <xsd:import namespace="5c4bde09-83f4-45f1-b259-3b2cc431d574"/>
    <xsd:element name="properties">
      <xsd:complexType>
        <xsd:sequence>
          <xsd:element name="documentManagement">
            <xsd:complexType>
              <xsd:all>
                <xsd:element ref="ns3:Document_x0020_status" minOccurs="0"/>
                <xsd:element ref="ns3:Customer_x0020_name" minOccurs="0"/>
                <xsd:element ref="ns3:_dlc_DocId" minOccurs="0"/>
                <xsd:element ref="ns3:_dlc_DocIdUrl" minOccurs="0"/>
                <xsd:element ref="ns3:_dlc_DocIdPersistId" minOccurs="0"/>
                <xsd:element ref="ns4:Mal_x0020_eier" minOccurs="0"/>
                <xsd:element ref="ns4:Mal_x002d_beskrivelse" minOccurs="0"/>
                <xsd:element ref="ns4:Kontakt_x0020_mal_x002d_ei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d24e6-becc-4762-808c-797eea21b72b" elementFormDefault="qualified">
    <xsd:import namespace="http://schemas.microsoft.com/office/2006/documentManagement/types"/>
    <xsd:import namespace="http://schemas.microsoft.com/office/infopath/2007/PartnerControls"/>
    <xsd:element name="Document_x0020_status" ma:index="2" nillable="true" ma:displayName="Document status" ma:default="Under arbeid" ma:format="Dropdown" ma:internalName="Document_x0020_status">
      <xsd:simpleType>
        <xsd:restriction base="dms:Choice">
          <xsd:enumeration value="Under arbeid"/>
          <xsd:enumeration value="Gyldig"/>
          <xsd:enumeration value="Utgått"/>
        </xsd:restriction>
      </xsd:simpleType>
    </xsd:element>
    <xsd:element name="Customer_x0020_name" ma:index="3" nillable="true" ma:displayName="Customer name" ma:internalName="Customer_x0020_name">
      <xsd:simpleType>
        <xsd:restriction base="dms:Text">
          <xsd:maxLength value="255"/>
        </xsd:restriction>
      </xsd:simpleType>
    </xsd:element>
    <xsd:element name="_dlc_DocId" ma:index="11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2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3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4bde09-83f4-45f1-b259-3b2cc431d574" elementFormDefault="qualified">
    <xsd:import namespace="http://schemas.microsoft.com/office/2006/documentManagement/types"/>
    <xsd:import namespace="http://schemas.microsoft.com/office/infopath/2007/PartnerControls"/>
    <xsd:element name="Mal_x0020_eier" ma:index="14" nillable="true" ma:displayName="Mal-eier" ma:list="UserInfo" ma:SearchPeopleOnly="false" ma:SharePointGroup="0" ma:internalName="Mal_x0020_ei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l_x002d_beskrivelse" ma:index="15" nillable="true" ma:displayName="Mal-beskrivelse" ma:internalName="Mal_x002d_beskrivelse">
      <xsd:simpleType>
        <xsd:restriction base="dms:Text">
          <xsd:maxLength value="255"/>
        </xsd:restriction>
      </xsd:simpleType>
    </xsd:element>
    <xsd:element name="Kontakt_x0020_mal_x002d_eier" ma:index="16" nillable="true" ma:displayName="Kontakt mal-eier" ma:internalName="Kontakt_x0020_mal_x002d_eier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0" ma:displayName="Author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ExcludedTransformers xmlns="http://schemas.microsoft.com/sharepoint/v3/contenttype/transformers">
  <Transformer Guid="6dfdc5b4-2a28-4a06-b0c6-ad3901e3a807"/>
  <Transformer Guid="888d770d-d3e9-4d60-8267-3c05ab059ef5"/>
</ExcludedTransformer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status xmlns="bd0d24e6-becc-4762-808c-797eea21b72b">Under arbeid</Document_x0020_status>
    <Customer_x0020_name xmlns="bd0d24e6-becc-4762-808c-797eea21b72b" xsi:nil="true"/>
    <_dlc_DocId xmlns="bd0d24e6-becc-4762-808c-797eea21b72b">N4PAEWQ266NR-7-383</_dlc_DocId>
    <_dlc_DocIdUrl xmlns="bd0d24e6-becc-4762-808c-797eea21b72b">
      <Url>http://ibis/_layouts/15/DocIdRedir.aspx?ID=N4PAEWQ266NR-7-383</Url>
      <Description>N4PAEWQ266NR-7-383</Description>
    </_dlc_DocIdUrl>
    <Mal_x0020_eier xmlns="5c4bde09-83f4-45f1-b259-3b2cc431d574">
      <UserInfo>
        <DisplayName>Nermina Isabegovic</DisplayName>
        <AccountId>495</AccountId>
        <AccountType/>
      </UserInfo>
    </Mal_x0020_eier>
    <Mal_x002d_beskrivelse xmlns="5c4bde09-83f4-45f1-b259-3b2cc431d574">Basis ppt - se egen veiledning for bruk</Mal_x002d_beskrivelse>
    <Kontakt_x0020_mal_x002d_eier xmlns="5c4bde09-83f4-45f1-b259-3b2cc431d574">Nermina.Isabegovic@computas.com</Kontakt_x0020_mal_x002d_eier>
  </documentManagement>
</p:properties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F796B4-4074-4542-82FC-45F406FD7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0d24e6-becc-4762-808c-797eea21b72b"/>
    <ds:schemaRef ds:uri="5c4bde09-83f4-45f1-b259-3b2cc431d5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03AA1F-F6D7-4B51-8AEA-585EBFF28C3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2ACEB98-1377-49FE-9171-933B8D576E43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E11F867A-7E07-460C-95C1-CEDDDF04D119}">
  <ds:schemaRefs>
    <ds:schemaRef ds:uri="http://schemas.microsoft.com/sharepoint/v3/contenttype/transformers"/>
  </ds:schemaRefs>
</ds:datastoreItem>
</file>

<file path=customXml/itemProps5.xml><?xml version="1.0" encoding="utf-8"?>
<ds:datastoreItem xmlns:ds="http://schemas.openxmlformats.org/officeDocument/2006/customXml" ds:itemID="{B94109DF-C2D3-4124-B297-4D7A92DA222C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bd0d24e6-becc-4762-808c-797eea21b72b"/>
    <ds:schemaRef ds:uri="5c4bde09-83f4-45f1-b259-3b2cc431d574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6.xml><?xml version="1.0" encoding="utf-8"?>
<ds:datastoreItem xmlns:ds="http://schemas.openxmlformats.org/officeDocument/2006/customXml" ds:itemID="{D5DA2C5C-D95E-44FC-B95B-5D30D783E6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CX PowerPoint, english</Template>
  <TotalTime>632</TotalTime>
  <Words>191</Words>
  <Application>Microsoft Office PowerPoint</Application>
  <PresentationFormat>Egendefinert</PresentationFormat>
  <Paragraphs>32</Paragraphs>
  <Slides>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5" baseType="lpstr">
      <vt:lpstr>Arial</vt:lpstr>
      <vt:lpstr>Calibri</vt:lpstr>
      <vt:lpstr>Open Sans</vt:lpstr>
      <vt:lpstr>Trebuchet MS</vt:lpstr>
      <vt:lpstr>Wingdings</vt:lpstr>
      <vt:lpstr>PPT_v1.2</vt:lpstr>
      <vt:lpstr>PowerPoint-presentasjon</vt:lpstr>
      <vt:lpstr>Developing Cross Platform Apps using Cognitive Services API</vt:lpstr>
      <vt:lpstr>Overview</vt:lpstr>
      <vt:lpstr>Introduction</vt:lpstr>
      <vt:lpstr>Apis and cool stuffs</vt:lpstr>
      <vt:lpstr>How to register</vt:lpstr>
      <vt:lpstr>Live code samples and demo</vt:lpstr>
      <vt:lpstr>The cons</vt:lpstr>
      <vt:lpstr>Thank you!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Khiem Ho Xuan</dc:creator>
  <cp:lastModifiedBy>Khiem Ho Xuan</cp:lastModifiedBy>
  <cp:revision>12</cp:revision>
  <dcterms:created xsi:type="dcterms:W3CDTF">2016-06-07T10:34:35Z</dcterms:created>
  <dcterms:modified xsi:type="dcterms:W3CDTF">2016-06-10T17:29:08Z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0x0101008416F2B9506485468E178BF223FD45F90F000EFBABB1460EC541ABDAF94E892907EB</vt:lpwstr>
  </property>
  <property fmtid="{D5CDD505-2E9C-101B-9397-08002B2CF9AE}" pid="3" name="_dlc_DocIdItemGuid">
    <vt:lpwstr>3c07eaa2-eb03-4f14-9677-d9e68f3abdf5</vt:lpwstr>
  </property>
</Properties>
</file>